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sldIdLst>
    <p:sldId id="256" r:id="rId2"/>
    <p:sldId id="257" r:id="rId3"/>
    <p:sldId id="258" r:id="rId4"/>
    <p:sldId id="259" r:id="rId5"/>
    <p:sldId id="263" r:id="rId6"/>
    <p:sldId id="261" r:id="rId7"/>
    <p:sldId id="262" r:id="rId8"/>
    <p:sldId id="264" r:id="rId9"/>
    <p:sldId id="265" r:id="rId10"/>
    <p:sldId id="266" r:id="rId11"/>
    <p:sldId id="267" r:id="rId12"/>
    <p:sldId id="268" r:id="rId13"/>
    <p:sldId id="269" r:id="rId14"/>
    <p:sldId id="270" r:id="rId15"/>
    <p:sldId id="271" r:id="rId1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varScale="1">
        <p:scale>
          <a:sx n="83" d="100"/>
          <a:sy n="83" d="100"/>
        </p:scale>
        <p:origin x="-1088" y="-9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theme" Target="theme/theme1.xml"/><Relationship Id="rId21"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printerSettings" Target="printerSettings/printerSettings1.bin"/><Relationship Id="rId18" Type="http://schemas.openxmlformats.org/officeDocument/2006/relationships/presProps" Target="presProps.xml"/><Relationship Id="rId19" Type="http://schemas.openxmlformats.org/officeDocument/2006/relationships/viewProps" Target="viewProp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1328166" y="1295400"/>
            <a:ext cx="6487668" cy="3152887"/>
          </a:xfrm>
          <a:prstGeom prst="rect">
            <a:avLst/>
          </a:prstGeom>
          <a:ln w="3175">
            <a:solidFill>
              <a:schemeClr val="bg1"/>
            </a:solidFill>
          </a:ln>
          <a:effectLst>
            <a:outerShdw blurRad="63500" sx="100500" sy="100500" algn="ctr" rotWithShape="0">
              <a:prstClr val="black">
                <a:alpha val="50000"/>
              </a:prstClr>
            </a:outerShdw>
          </a:effectLst>
        </p:spPr>
        <p:txBody>
          <a:bodyPr vert="horz" lIns="91440" tIns="45720" rIns="91440" bIns="45720" rtlCol="0">
            <a:normAutofit/>
          </a:bodyPr>
          <a:lstStyle/>
          <a:p>
            <a:pPr marL="0" indent="0" algn="l" defTabSz="914400" rtl="0" eaLnBrk="1" latinLnBrk="0" hangingPunct="1">
              <a:spcBef>
                <a:spcPts val="2000"/>
              </a:spcBef>
              <a:buClr>
                <a:schemeClr val="accent1">
                  <a:lumMod val="60000"/>
                  <a:lumOff val="40000"/>
                </a:schemeClr>
              </a:buClr>
              <a:buSzPct val="110000"/>
              <a:buFont typeface="Wingdings 2" pitchFamily="18" charset="2"/>
              <a:buNone/>
            </a:pPr>
            <a:endParaRPr sz="3200" kern="1200">
              <a:solidFill>
                <a:schemeClr val="tx1">
                  <a:lumMod val="65000"/>
                  <a:lumOff val="35000"/>
                </a:schemeClr>
              </a:solidFill>
              <a:latin typeface="+mn-lt"/>
              <a:ea typeface="+mn-ea"/>
              <a:cs typeface="+mn-cs"/>
            </a:endParaRPr>
          </a:p>
        </p:txBody>
      </p:sp>
      <p:sp>
        <p:nvSpPr>
          <p:cNvPr id="2" name="Title 1"/>
          <p:cNvSpPr>
            <a:spLocks noGrp="1"/>
          </p:cNvSpPr>
          <p:nvPr>
            <p:ph type="ctrTitle"/>
          </p:nvPr>
        </p:nvSpPr>
        <p:spPr>
          <a:xfrm>
            <a:off x="1322921" y="1523999"/>
            <a:ext cx="6498158" cy="1724867"/>
          </a:xfrm>
        </p:spPr>
        <p:txBody>
          <a:bodyPr vert="horz" lIns="91440" tIns="45720" rIns="91440" bIns="45720" rtlCol="0" anchor="b" anchorCtr="0">
            <a:noAutofit/>
          </a:bodyPr>
          <a:lstStyle>
            <a:lvl1pPr marL="0" indent="0" algn="ctr" defTabSz="914400" rtl="0" eaLnBrk="1" latinLnBrk="0" hangingPunct="1">
              <a:spcBef>
                <a:spcPct val="0"/>
              </a:spcBef>
              <a:buClr>
                <a:schemeClr val="accent1">
                  <a:lumMod val="60000"/>
                  <a:lumOff val="40000"/>
                </a:schemeClr>
              </a:buClr>
              <a:buSzPct val="110000"/>
              <a:buFont typeface="Wingdings 2" pitchFamily="18" charset="2"/>
              <a:buNone/>
              <a:defRPr sz="4600" kern="1200">
                <a:solidFill>
                  <a:schemeClr val="accent1"/>
                </a:solidFill>
                <a:latin typeface="+mj-lt"/>
                <a:ea typeface="+mj-ea"/>
                <a:cs typeface="+mj-cs"/>
              </a:defRPr>
            </a:lvl1pPr>
          </a:lstStyle>
          <a:p>
            <a:r>
              <a:rPr lang="en-US" smtClean="0"/>
              <a:t>Click to edit Master title style</a:t>
            </a:r>
            <a:endParaRPr/>
          </a:p>
        </p:txBody>
      </p:sp>
      <p:sp>
        <p:nvSpPr>
          <p:cNvPr id="3" name="Subtitle 2"/>
          <p:cNvSpPr>
            <a:spLocks noGrp="1"/>
          </p:cNvSpPr>
          <p:nvPr>
            <p:ph type="subTitle" idx="1"/>
          </p:nvPr>
        </p:nvSpPr>
        <p:spPr>
          <a:xfrm>
            <a:off x="1322921" y="3299012"/>
            <a:ext cx="6498159" cy="916641"/>
          </a:xfrm>
        </p:spPr>
        <p:txBody>
          <a:bodyPr vert="horz" lIns="91440" tIns="45720" rIns="91440" bIns="45720" rtlCol="0">
            <a:normAutofit/>
          </a:bodyPr>
          <a:lstStyle>
            <a:lvl1pPr marL="0" indent="0" algn="ctr" defTabSz="914400" rtl="0" eaLnBrk="1" latinLnBrk="0" hangingPunct="1">
              <a:spcBef>
                <a:spcPts val="300"/>
              </a:spcBef>
              <a:buClr>
                <a:schemeClr val="accent1">
                  <a:lumMod val="60000"/>
                  <a:lumOff val="40000"/>
                </a:schemeClr>
              </a:buClr>
              <a:buSzPct val="110000"/>
              <a:buFont typeface="Wingdings 2" pitchFamily="18" charset="2"/>
              <a:buNone/>
              <a:defRPr sz="1800" kern="1200">
                <a:solidFill>
                  <a:schemeClr val="tx1">
                    <a:tint val="75000"/>
                  </a:schemeClr>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sp>
        <p:nvSpPr>
          <p:cNvPr id="4" name="Date Placeholder 3"/>
          <p:cNvSpPr>
            <a:spLocks noGrp="1"/>
          </p:cNvSpPr>
          <p:nvPr>
            <p:ph type="dt" sz="half" idx="10"/>
          </p:nvPr>
        </p:nvSpPr>
        <p:spPr/>
        <p:txBody>
          <a:bodyPr/>
          <a:lstStyle/>
          <a:p>
            <a:fld id="{3850970B-3013-1A40-94D2-0DCF123F18AF}" type="datetimeFigureOut">
              <a:rPr lang="en-US" smtClean="0"/>
              <a:t>4/24/15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74BB968-0752-BE41-AA37-758C3B1F1C6C}"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33398" y="611872"/>
            <a:ext cx="4079545" cy="1162050"/>
          </a:xfrm>
        </p:spPr>
        <p:txBody>
          <a:bodyPr anchor="b"/>
          <a:lstStyle>
            <a:lvl1pPr algn="ctr">
              <a:defRPr sz="3600" b="0"/>
            </a:lvl1pPr>
          </a:lstStyle>
          <a:p>
            <a:r>
              <a:rPr lang="en-US" smtClean="0"/>
              <a:t>Click to edit Master title style</a:t>
            </a:r>
            <a:endParaRPr/>
          </a:p>
        </p:txBody>
      </p:sp>
      <p:sp>
        <p:nvSpPr>
          <p:cNvPr id="4" name="Text Placeholder 3"/>
          <p:cNvSpPr>
            <a:spLocks noGrp="1"/>
          </p:cNvSpPr>
          <p:nvPr>
            <p:ph type="body" sz="half" idx="2"/>
          </p:nvPr>
        </p:nvSpPr>
        <p:spPr>
          <a:xfrm>
            <a:off x="533398" y="1787856"/>
            <a:ext cx="4079545" cy="3720152"/>
          </a:xfrm>
        </p:spPr>
        <p:txBody>
          <a:bodyPr>
            <a:normAutofit/>
          </a:bodyPr>
          <a:lstStyle>
            <a:lvl1pPr marL="0" indent="0" algn="ctr">
              <a:spcBef>
                <a:spcPts val="6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850970B-3013-1A40-94D2-0DCF123F18AF}" type="datetimeFigureOut">
              <a:rPr lang="en-US" smtClean="0"/>
              <a:t>4/24/15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74BB968-0752-BE41-AA37-758C3B1F1C6C}" type="slidenum">
              <a:rPr lang="en-US" smtClean="0"/>
              <a:t>‹#›</a:t>
            </a:fld>
            <a:endParaRPr lang="en-US"/>
          </a:p>
        </p:txBody>
      </p:sp>
      <p:sp>
        <p:nvSpPr>
          <p:cNvPr id="8" name="Picture Placeholder 2"/>
          <p:cNvSpPr>
            <a:spLocks noGrp="1"/>
          </p:cNvSpPr>
          <p:nvPr>
            <p:ph type="pic" idx="1"/>
          </p:nvPr>
        </p:nvSpPr>
        <p:spPr>
          <a:xfrm>
            <a:off x="5090617" y="359392"/>
            <a:ext cx="3657600" cy="5318077"/>
          </a:xfrm>
          <a:ln w="3175">
            <a:solidFill>
              <a:schemeClr val="bg1"/>
            </a:solidFill>
          </a:ln>
          <a:effectLst>
            <a:outerShdw blurRad="63500" sx="100500" sy="100500" algn="ctr" rotWithShape="0">
              <a:prstClr val="black">
                <a:alpha val="50000"/>
              </a:prstClr>
            </a:outerShdw>
          </a:effectLst>
        </p:spPr>
        <p:txBody>
          <a:bodyPr vert="horz" lIns="91440" tIns="45720" rIns="91440" bIns="45720" rtlCol="0">
            <a:normAutofit/>
          </a:bodyPr>
          <a:lstStyle>
            <a:lvl1pPr marL="0" indent="0" algn="l" defTabSz="914400" rtl="0" eaLnBrk="1" latinLnBrk="0" hangingPunct="1">
              <a:spcBef>
                <a:spcPts val="2000"/>
              </a:spcBef>
              <a:buClr>
                <a:schemeClr val="accent1">
                  <a:lumMod val="60000"/>
                  <a:lumOff val="40000"/>
                </a:schemeClr>
              </a:buClr>
              <a:buSzPct val="110000"/>
              <a:buFont typeface="Wingdings 2" pitchFamily="18" charset="2"/>
              <a:buNone/>
              <a:defRPr sz="3200" kern="1200">
                <a:solidFill>
                  <a:schemeClr val="tx1">
                    <a:lumMod val="65000"/>
                    <a:lumOff val="35000"/>
                  </a:schemeClr>
                </a:solidFill>
                <a:latin typeface="+mn-lt"/>
                <a:ea typeface="+mn-ea"/>
                <a:cs typeface="+mn-cs"/>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Vertical Text Placeholder 2"/>
          <p:cNvSpPr>
            <a:spLocks noGrp="1"/>
          </p:cNvSpPr>
          <p:nvPr>
            <p:ph type="body" orient="vert" idx="1"/>
          </p:nvPr>
        </p:nvSpPr>
        <p:spPr/>
        <p:txBody>
          <a:bodyPr vert="eaVert"/>
          <a:lstStyle>
            <a:lvl5pP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p>
            <a:fld id="{3850970B-3013-1A40-94D2-0DCF123F18AF}" type="datetimeFigureOut">
              <a:rPr lang="en-US" smtClean="0"/>
              <a:t>4/24/15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74BB968-0752-BE41-AA37-758C3B1F1C6C}"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369792" y="368301"/>
            <a:ext cx="1524000" cy="5575300"/>
          </a:xfrm>
        </p:spPr>
        <p:txBody>
          <a:bodyPr vert="eaVert"/>
          <a:lstStyle/>
          <a:p>
            <a:r>
              <a:rPr lang="en-US" smtClean="0"/>
              <a:t>Click to edit Master title style</a:t>
            </a:r>
            <a:endParaRPr/>
          </a:p>
        </p:txBody>
      </p:sp>
      <p:sp>
        <p:nvSpPr>
          <p:cNvPr id="3" name="Vertical Text Placeholder 2"/>
          <p:cNvSpPr>
            <a:spLocks noGrp="1"/>
          </p:cNvSpPr>
          <p:nvPr>
            <p:ph type="body" orient="vert" idx="1"/>
          </p:nvPr>
        </p:nvSpPr>
        <p:spPr>
          <a:xfrm>
            <a:off x="549274" y="368301"/>
            <a:ext cx="6689726" cy="5575300"/>
          </a:xfrm>
        </p:spPr>
        <p:txBody>
          <a:bodyPr vert="eaVert"/>
          <a:lstStyle>
            <a:lvl5pP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p>
            <a:fld id="{3850970B-3013-1A40-94D2-0DCF123F18AF}" type="datetimeFigureOut">
              <a:rPr lang="en-US" smtClean="0"/>
              <a:t>4/24/15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74BB968-0752-BE41-AA37-758C3B1F1C6C}"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idx="1"/>
          </p:nvPr>
        </p:nvSpPr>
        <p:spPr/>
        <p:txBody>
          <a:bodyPr/>
          <a:lstStyle>
            <a:lvl5pP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p>
            <a:fld id="{3850970B-3013-1A40-94D2-0DCF123F18AF}" type="datetimeFigureOut">
              <a:rPr lang="en-US" smtClean="0"/>
              <a:t>4/24/15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74BB968-0752-BE41-AA37-758C3B1F1C6C}"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with Picture">
    <p:spTree>
      <p:nvGrpSpPr>
        <p:cNvPr id="1" name=""/>
        <p:cNvGrpSpPr/>
        <p:nvPr/>
      </p:nvGrpSpPr>
      <p:grpSpPr>
        <a:xfrm>
          <a:off x="0" y="0"/>
          <a:ext cx="0" cy="0"/>
          <a:chOff x="0" y="0"/>
          <a:chExt cx="0" cy="0"/>
        </a:xfrm>
      </p:grpSpPr>
      <p:sp>
        <p:nvSpPr>
          <p:cNvPr id="2" name="Title 1"/>
          <p:cNvSpPr>
            <a:spLocks noGrp="1"/>
          </p:cNvSpPr>
          <p:nvPr>
            <p:ph type="ctrTitle"/>
          </p:nvPr>
        </p:nvSpPr>
        <p:spPr>
          <a:xfrm>
            <a:off x="363538" y="3352801"/>
            <a:ext cx="8416925" cy="1470025"/>
          </a:xfrm>
        </p:spPr>
        <p:txBody>
          <a:bodyPr/>
          <a:lstStyle/>
          <a:p>
            <a:r>
              <a:rPr lang="en-US" smtClean="0"/>
              <a:t>Click to edit Master title style</a:t>
            </a:r>
            <a:endParaRPr dirty="0"/>
          </a:p>
        </p:txBody>
      </p:sp>
      <p:sp>
        <p:nvSpPr>
          <p:cNvPr id="3" name="Subtitle 2"/>
          <p:cNvSpPr>
            <a:spLocks noGrp="1"/>
          </p:cNvSpPr>
          <p:nvPr>
            <p:ph type="subTitle" idx="1"/>
          </p:nvPr>
        </p:nvSpPr>
        <p:spPr>
          <a:xfrm>
            <a:off x="363538" y="4771029"/>
            <a:ext cx="8416925" cy="972671"/>
          </a:xfrm>
        </p:spPr>
        <p:txBody>
          <a:bodyPr>
            <a:normAutofit/>
          </a:bodyPr>
          <a:lstStyle>
            <a:lvl1pPr marL="0" indent="0" algn="ctr">
              <a:spcBef>
                <a:spcPts val="300"/>
              </a:spcBef>
              <a:buNone/>
              <a:defRPr sz="18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sp>
        <p:nvSpPr>
          <p:cNvPr id="4" name="Date Placeholder 3"/>
          <p:cNvSpPr>
            <a:spLocks noGrp="1"/>
          </p:cNvSpPr>
          <p:nvPr>
            <p:ph type="dt" sz="half" idx="10"/>
          </p:nvPr>
        </p:nvSpPr>
        <p:spPr/>
        <p:txBody>
          <a:bodyPr/>
          <a:lstStyle/>
          <a:p>
            <a:fld id="{3850970B-3013-1A40-94D2-0DCF123F18AF}" type="datetimeFigureOut">
              <a:rPr lang="en-US" smtClean="0"/>
              <a:t>4/24/15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74BB968-0752-BE41-AA37-758C3B1F1C6C}" type="slidenum">
              <a:rPr lang="en-US" smtClean="0"/>
              <a:t>‹#›</a:t>
            </a:fld>
            <a:endParaRPr lang="en-US"/>
          </a:p>
        </p:txBody>
      </p:sp>
      <p:sp>
        <p:nvSpPr>
          <p:cNvPr id="9" name="Picture Placeholder 2"/>
          <p:cNvSpPr>
            <a:spLocks noGrp="1"/>
          </p:cNvSpPr>
          <p:nvPr>
            <p:ph type="pic" idx="13"/>
          </p:nvPr>
        </p:nvSpPr>
        <p:spPr>
          <a:xfrm>
            <a:off x="370980" y="363538"/>
            <a:ext cx="8402040" cy="2836862"/>
          </a:xfrm>
          <a:ln w="3175">
            <a:solidFill>
              <a:schemeClr val="bg1"/>
            </a:solidFill>
          </a:ln>
          <a:effectLst>
            <a:outerShdw blurRad="63500" sx="100500" sy="100500" algn="ctr" rotWithShape="0">
              <a:prstClr val="black">
                <a:alpha val="50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49275" y="2403144"/>
            <a:ext cx="8056563" cy="1362075"/>
          </a:xfrm>
        </p:spPr>
        <p:txBody>
          <a:bodyPr anchor="b" anchorCtr="0"/>
          <a:lstStyle>
            <a:lvl1pPr algn="ctr">
              <a:defRPr sz="4600" b="0" cap="none" baseline="0"/>
            </a:lvl1pPr>
          </a:lstStyle>
          <a:p>
            <a:r>
              <a:rPr lang="en-US" smtClean="0"/>
              <a:t>Click to edit Master title style</a:t>
            </a:r>
            <a:endParaRPr/>
          </a:p>
        </p:txBody>
      </p:sp>
      <p:sp>
        <p:nvSpPr>
          <p:cNvPr id="3" name="Text Placeholder 2"/>
          <p:cNvSpPr>
            <a:spLocks noGrp="1"/>
          </p:cNvSpPr>
          <p:nvPr>
            <p:ph type="body" idx="1"/>
          </p:nvPr>
        </p:nvSpPr>
        <p:spPr>
          <a:xfrm>
            <a:off x="549275" y="3736005"/>
            <a:ext cx="8056563" cy="1500187"/>
          </a:xfrm>
        </p:spPr>
        <p:txBody>
          <a:bodyPr anchor="t" anchorCtr="0">
            <a:normAutofit/>
          </a:bodyPr>
          <a:lstStyle>
            <a:lvl1pPr marL="0" indent="0" algn="ctr">
              <a:spcBef>
                <a:spcPts val="300"/>
              </a:spcBef>
              <a:buNone/>
              <a:defRPr sz="18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850970B-3013-1A40-94D2-0DCF123F18AF}" type="datetimeFigureOut">
              <a:rPr lang="en-US" smtClean="0"/>
              <a:t>4/24/15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74BB968-0752-BE41-AA37-758C3B1F1C6C}"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9275" y="107576"/>
            <a:ext cx="8042276" cy="1336956"/>
          </a:xfrm>
        </p:spPr>
        <p:txBody>
          <a:bodyPr/>
          <a:lstStyle/>
          <a:p>
            <a:r>
              <a:rPr lang="en-US" smtClean="0"/>
              <a:t>Click to edit Master title style</a:t>
            </a:r>
            <a:endParaRPr/>
          </a:p>
        </p:txBody>
      </p:sp>
      <p:sp>
        <p:nvSpPr>
          <p:cNvPr id="3" name="Content Placeholder 2"/>
          <p:cNvSpPr>
            <a:spLocks noGrp="1"/>
          </p:cNvSpPr>
          <p:nvPr>
            <p:ph sz="half" idx="1"/>
          </p:nvPr>
        </p:nvSpPr>
        <p:spPr>
          <a:xfrm>
            <a:off x="549275" y="1600201"/>
            <a:ext cx="3840480" cy="4343400"/>
          </a:xfrm>
        </p:spPr>
        <p:txBody>
          <a:bodyPr>
            <a:normAutofit/>
          </a:bodyPr>
          <a:lstStyle>
            <a:lvl1pPr>
              <a:spcBef>
                <a:spcPts val="1600"/>
              </a:spcBef>
              <a:defRPr sz="20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Content Placeholder 3"/>
          <p:cNvSpPr>
            <a:spLocks noGrp="1"/>
          </p:cNvSpPr>
          <p:nvPr>
            <p:ph sz="half" idx="2"/>
          </p:nvPr>
        </p:nvSpPr>
        <p:spPr>
          <a:xfrm>
            <a:off x="4751071" y="1600201"/>
            <a:ext cx="3840480" cy="4343400"/>
          </a:xfrm>
        </p:spPr>
        <p:txBody>
          <a:bodyPr>
            <a:normAutofit/>
          </a:bodyPr>
          <a:lstStyle>
            <a:lvl1pPr>
              <a:spcBef>
                <a:spcPts val="1600"/>
              </a:spcBef>
              <a:defRPr sz="20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5" name="Date Placeholder 4"/>
          <p:cNvSpPr>
            <a:spLocks noGrp="1"/>
          </p:cNvSpPr>
          <p:nvPr>
            <p:ph type="dt" sz="half" idx="10"/>
          </p:nvPr>
        </p:nvSpPr>
        <p:spPr/>
        <p:txBody>
          <a:bodyPr/>
          <a:lstStyle/>
          <a:p>
            <a:fld id="{3850970B-3013-1A40-94D2-0DCF123F18AF}" type="datetimeFigureOut">
              <a:rPr lang="en-US" smtClean="0"/>
              <a:t>4/24/15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74BB968-0752-BE41-AA37-758C3B1F1C6C}"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49274" y="107576"/>
            <a:ext cx="8042276" cy="1336956"/>
          </a:xfrm>
        </p:spPr>
        <p:txBody>
          <a:bodyPr/>
          <a:lstStyle>
            <a:lvl1pPr>
              <a:defRPr/>
            </a:lvl1pPr>
          </a:lstStyle>
          <a:p>
            <a:r>
              <a:rPr lang="en-US" smtClean="0"/>
              <a:t>Click to edit Master title style</a:t>
            </a:r>
            <a:endParaRPr/>
          </a:p>
        </p:txBody>
      </p:sp>
      <p:sp>
        <p:nvSpPr>
          <p:cNvPr id="3" name="Text Placeholder 2"/>
          <p:cNvSpPr>
            <a:spLocks noGrp="1"/>
          </p:cNvSpPr>
          <p:nvPr>
            <p:ph type="body" idx="1"/>
          </p:nvPr>
        </p:nvSpPr>
        <p:spPr>
          <a:xfrm>
            <a:off x="549274" y="1453224"/>
            <a:ext cx="3840480" cy="750887"/>
          </a:xfrm>
        </p:spPr>
        <p:txBody>
          <a:bodyPr anchor="b">
            <a:noAutofit/>
          </a:bodyPr>
          <a:lstStyle>
            <a:lvl1pPr marL="0" indent="0" algn="ctr">
              <a:spcBef>
                <a:spcPts val="0"/>
              </a:spcBef>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49274" y="2347415"/>
            <a:ext cx="3840480" cy="3596185"/>
          </a:xfrm>
        </p:spPr>
        <p:txBody>
          <a:bodyPr>
            <a:normAutofit/>
          </a:bodyPr>
          <a:lstStyle>
            <a:lvl1pPr>
              <a:spcBef>
                <a:spcPts val="1600"/>
              </a:spcBef>
              <a:defRPr sz="20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5" name="Text Placeholder 4"/>
          <p:cNvSpPr>
            <a:spLocks noGrp="1"/>
          </p:cNvSpPr>
          <p:nvPr>
            <p:ph type="body" sz="quarter" idx="3"/>
          </p:nvPr>
        </p:nvSpPr>
        <p:spPr>
          <a:xfrm>
            <a:off x="4751070" y="1453224"/>
            <a:ext cx="3840480" cy="750887"/>
          </a:xfrm>
        </p:spPr>
        <p:txBody>
          <a:bodyPr anchor="b">
            <a:noAutofit/>
          </a:bodyPr>
          <a:lstStyle>
            <a:lvl1pPr marL="0" indent="0" algn="ctr">
              <a:spcBef>
                <a:spcPts val="0"/>
              </a:spcBef>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751070" y="2347415"/>
            <a:ext cx="3840480" cy="3596185"/>
          </a:xfrm>
        </p:spPr>
        <p:txBody>
          <a:bodyPr>
            <a:normAutofit/>
          </a:bodyPr>
          <a:lstStyle>
            <a:lvl1pPr>
              <a:spcBef>
                <a:spcPts val="1600"/>
              </a:spcBef>
              <a:defRPr sz="20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7" name="Date Placeholder 6"/>
          <p:cNvSpPr>
            <a:spLocks noGrp="1"/>
          </p:cNvSpPr>
          <p:nvPr>
            <p:ph type="dt" sz="half" idx="10"/>
          </p:nvPr>
        </p:nvSpPr>
        <p:spPr/>
        <p:txBody>
          <a:bodyPr/>
          <a:lstStyle/>
          <a:p>
            <a:fld id="{3850970B-3013-1A40-94D2-0DCF123F18AF}" type="datetimeFigureOut">
              <a:rPr lang="en-US" smtClean="0"/>
              <a:t>4/24/15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74BB968-0752-BE41-AA37-758C3B1F1C6C}"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Date Placeholder 2"/>
          <p:cNvSpPr>
            <a:spLocks noGrp="1"/>
          </p:cNvSpPr>
          <p:nvPr>
            <p:ph type="dt" sz="half" idx="10"/>
          </p:nvPr>
        </p:nvSpPr>
        <p:spPr/>
        <p:txBody>
          <a:bodyPr/>
          <a:lstStyle/>
          <a:p>
            <a:fld id="{3850970B-3013-1A40-94D2-0DCF123F18AF}" type="datetimeFigureOut">
              <a:rPr lang="en-US" smtClean="0"/>
              <a:t>4/24/15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74BB968-0752-BE41-AA37-758C3B1F1C6C}"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850970B-3013-1A40-94D2-0DCF123F18AF}" type="datetimeFigureOut">
              <a:rPr lang="en-US" smtClean="0"/>
              <a:t>4/24/15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74BB968-0752-BE41-AA37-758C3B1F1C6C}"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33399" y="611872"/>
            <a:ext cx="3840480" cy="1162050"/>
          </a:xfrm>
        </p:spPr>
        <p:txBody>
          <a:bodyPr anchor="b"/>
          <a:lstStyle>
            <a:lvl1pPr algn="ctr">
              <a:defRPr sz="3600" b="0"/>
            </a:lvl1pPr>
          </a:lstStyle>
          <a:p>
            <a:r>
              <a:rPr lang="en-US" smtClean="0"/>
              <a:t>Click to edit Master title style</a:t>
            </a:r>
            <a:endParaRPr/>
          </a:p>
        </p:txBody>
      </p:sp>
      <p:sp>
        <p:nvSpPr>
          <p:cNvPr id="3" name="Content Placeholder 2"/>
          <p:cNvSpPr>
            <a:spLocks noGrp="1"/>
          </p:cNvSpPr>
          <p:nvPr>
            <p:ph idx="1"/>
          </p:nvPr>
        </p:nvSpPr>
        <p:spPr>
          <a:xfrm>
            <a:off x="4742824" y="368300"/>
            <a:ext cx="3840480" cy="5575300"/>
          </a:xfrm>
        </p:spPr>
        <p:txBody>
          <a:bodyPr>
            <a:normAutofit/>
          </a:bodyPr>
          <a:lstStyle>
            <a:lvl1pPr>
              <a:spcBef>
                <a:spcPts val="2000"/>
              </a:spcBef>
              <a:defRPr sz="2200"/>
            </a:lvl1pPr>
            <a:lvl2pPr>
              <a:defRPr sz="2000"/>
            </a:lvl2pPr>
            <a:lvl3pPr>
              <a:defRPr sz="1800"/>
            </a:lvl3pPr>
            <a:lvl4pPr>
              <a:defRPr sz="1800"/>
            </a:lvl4pPr>
            <a:lvl5pPr>
              <a:defRPr sz="18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Text Placeholder 3"/>
          <p:cNvSpPr>
            <a:spLocks noGrp="1"/>
          </p:cNvSpPr>
          <p:nvPr>
            <p:ph type="body" sz="half" idx="2"/>
          </p:nvPr>
        </p:nvSpPr>
        <p:spPr>
          <a:xfrm>
            <a:off x="533399" y="1787856"/>
            <a:ext cx="3840480" cy="3720152"/>
          </a:xfrm>
        </p:spPr>
        <p:txBody>
          <a:bodyPr>
            <a:normAutofit/>
          </a:bodyPr>
          <a:lstStyle>
            <a:lvl1pPr marL="0" indent="0" algn="ctr">
              <a:spcBef>
                <a:spcPts val="6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850970B-3013-1A40-94D2-0DCF123F18AF}" type="datetimeFigureOut">
              <a:rPr lang="en-US" smtClean="0"/>
              <a:t>4/24/15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74BB968-0752-BE41-AA37-758C3B1F1C6C}"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49275" y="107576"/>
            <a:ext cx="8042276" cy="1336956"/>
          </a:xfrm>
          <a:prstGeom prst="rect">
            <a:avLst/>
          </a:prstGeom>
        </p:spPr>
        <p:txBody>
          <a:bodyPr vert="horz" lIns="91440" tIns="45720" rIns="91440" bIns="45720" rtlCol="0" anchor="b" anchorCtr="0">
            <a:noAutofit/>
          </a:bodyPr>
          <a:lstStyle/>
          <a:p>
            <a:r>
              <a:rPr lang="en-US" smtClean="0"/>
              <a:t>Click to edit Master title style</a:t>
            </a:r>
            <a:endParaRPr/>
          </a:p>
        </p:txBody>
      </p:sp>
      <p:sp>
        <p:nvSpPr>
          <p:cNvPr id="3" name="Text Placeholder 2"/>
          <p:cNvSpPr>
            <a:spLocks noGrp="1"/>
          </p:cNvSpPr>
          <p:nvPr>
            <p:ph type="body" idx="1"/>
          </p:nvPr>
        </p:nvSpPr>
        <p:spPr>
          <a:xfrm>
            <a:off x="549275" y="1600201"/>
            <a:ext cx="8042276" cy="43434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2"/>
          </p:nvPr>
        </p:nvSpPr>
        <p:spPr>
          <a:xfrm>
            <a:off x="5629835" y="6275668"/>
            <a:ext cx="2133600" cy="365125"/>
          </a:xfrm>
          <a:prstGeom prst="rect">
            <a:avLst/>
          </a:prstGeom>
        </p:spPr>
        <p:txBody>
          <a:bodyPr vert="horz" lIns="91440" tIns="45720" rIns="91440" bIns="45720" rtlCol="0" anchor="ctr"/>
          <a:lstStyle>
            <a:lvl1pPr algn="r">
              <a:defRPr sz="1200">
                <a:solidFill>
                  <a:schemeClr val="bg1"/>
                </a:solidFill>
              </a:defRPr>
            </a:lvl1pPr>
          </a:lstStyle>
          <a:p>
            <a:fld id="{3850970B-3013-1A40-94D2-0DCF123F18AF}" type="datetimeFigureOut">
              <a:rPr lang="en-US" smtClean="0"/>
              <a:t>4/24/15</a:t>
            </a:fld>
            <a:endParaRPr lang="en-US"/>
          </a:p>
        </p:txBody>
      </p:sp>
      <p:sp>
        <p:nvSpPr>
          <p:cNvPr id="5" name="Footer Placeholder 4"/>
          <p:cNvSpPr>
            <a:spLocks noGrp="1"/>
          </p:cNvSpPr>
          <p:nvPr>
            <p:ph type="ftr" sz="quarter" idx="3"/>
          </p:nvPr>
        </p:nvSpPr>
        <p:spPr>
          <a:xfrm>
            <a:off x="264458" y="6275668"/>
            <a:ext cx="4840941" cy="365125"/>
          </a:xfrm>
          <a:prstGeom prst="rect">
            <a:avLst/>
          </a:prstGeom>
        </p:spPr>
        <p:txBody>
          <a:bodyPr vert="horz" lIns="91440" tIns="45720" rIns="91440" bIns="45720" rtlCol="0" anchor="ctr"/>
          <a:lstStyle>
            <a:lvl1pPr algn="l">
              <a:defRPr sz="1200">
                <a:solidFill>
                  <a:schemeClr val="bg1"/>
                </a:solidFill>
              </a:defRPr>
            </a:lvl1pPr>
          </a:lstStyle>
          <a:p>
            <a:endParaRPr lang="en-US"/>
          </a:p>
        </p:txBody>
      </p:sp>
      <p:sp>
        <p:nvSpPr>
          <p:cNvPr id="6" name="Slide Number Placeholder 5"/>
          <p:cNvSpPr>
            <a:spLocks noGrp="1"/>
          </p:cNvSpPr>
          <p:nvPr>
            <p:ph type="sldNum" sz="quarter" idx="4"/>
          </p:nvPr>
        </p:nvSpPr>
        <p:spPr>
          <a:xfrm>
            <a:off x="7897906" y="6275668"/>
            <a:ext cx="990600" cy="365125"/>
          </a:xfrm>
          <a:prstGeom prst="rect">
            <a:avLst/>
          </a:prstGeom>
        </p:spPr>
        <p:txBody>
          <a:bodyPr vert="horz" lIns="91440" tIns="45720" rIns="91440" bIns="45720" rtlCol="0" anchor="ctr"/>
          <a:lstStyle>
            <a:lvl1pPr algn="r">
              <a:defRPr sz="3600">
                <a:solidFill>
                  <a:schemeClr val="bg1"/>
                </a:solidFill>
              </a:defRPr>
            </a:lvl1pPr>
          </a:lstStyle>
          <a:p>
            <a:fld id="{A74BB968-0752-BE41-AA37-758C3B1F1C6C}"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Lst>
  <p:txStyles>
    <p:titleStyle>
      <a:lvl1pPr algn="ctr" defTabSz="914400" rtl="0" eaLnBrk="1" latinLnBrk="0" hangingPunct="1">
        <a:spcBef>
          <a:spcPct val="0"/>
        </a:spcBef>
        <a:buNone/>
        <a:defRPr sz="4600" kern="1200">
          <a:solidFill>
            <a:schemeClr val="accent1"/>
          </a:solidFill>
          <a:latin typeface="+mj-lt"/>
          <a:ea typeface="+mj-ea"/>
          <a:cs typeface="+mj-cs"/>
        </a:defRPr>
      </a:lvl1pPr>
    </p:titleStyle>
    <p:bodyStyle>
      <a:lvl1pPr marL="349250" indent="-349250" algn="l" defTabSz="914400" rtl="0" eaLnBrk="1" latinLnBrk="0" hangingPunct="1">
        <a:spcBef>
          <a:spcPts val="2000"/>
        </a:spcBef>
        <a:buClr>
          <a:schemeClr val="accent1">
            <a:lumMod val="60000"/>
            <a:lumOff val="40000"/>
          </a:schemeClr>
        </a:buClr>
        <a:buSzPct val="110000"/>
        <a:buFont typeface="Wingdings 2" pitchFamily="18" charset="2"/>
        <a:buChar char=""/>
        <a:defRPr sz="2400" kern="1200">
          <a:solidFill>
            <a:schemeClr val="tx1">
              <a:lumMod val="65000"/>
              <a:lumOff val="35000"/>
            </a:schemeClr>
          </a:solidFill>
          <a:latin typeface="+mn-lt"/>
          <a:ea typeface="+mn-ea"/>
          <a:cs typeface="+mn-cs"/>
        </a:defRPr>
      </a:lvl1pPr>
      <a:lvl2pPr marL="685800" indent="-336550" algn="l" defTabSz="914400" rtl="0" eaLnBrk="1" latinLnBrk="0" hangingPunct="1">
        <a:spcBef>
          <a:spcPts val="600"/>
        </a:spcBef>
        <a:buClr>
          <a:schemeClr val="accent1">
            <a:lumMod val="75000"/>
          </a:schemeClr>
        </a:buClr>
        <a:buSzPct val="110000"/>
        <a:buFont typeface="Wingdings 2" pitchFamily="18" charset="2"/>
        <a:buChar char=""/>
        <a:defRPr sz="2200" kern="1200">
          <a:solidFill>
            <a:schemeClr val="tx1">
              <a:lumMod val="65000"/>
              <a:lumOff val="35000"/>
            </a:schemeClr>
          </a:solidFill>
          <a:latin typeface="+mn-lt"/>
          <a:ea typeface="+mn-ea"/>
          <a:cs typeface="+mn-cs"/>
        </a:defRPr>
      </a:lvl2pPr>
      <a:lvl3pPr marL="968375" indent="-282575" algn="l" defTabSz="914400" rtl="0" eaLnBrk="1" latinLnBrk="0" hangingPunct="1">
        <a:spcBef>
          <a:spcPts val="600"/>
        </a:spcBef>
        <a:buClr>
          <a:schemeClr val="accent1">
            <a:lumMod val="60000"/>
            <a:lumOff val="40000"/>
          </a:schemeClr>
        </a:buClr>
        <a:buSzPct val="110000"/>
        <a:buFont typeface="Wingdings 2" pitchFamily="18" charset="2"/>
        <a:buChar char=""/>
        <a:defRPr sz="2000" kern="1200">
          <a:solidFill>
            <a:schemeClr val="tx1">
              <a:lumMod val="65000"/>
              <a:lumOff val="35000"/>
            </a:schemeClr>
          </a:solidFill>
          <a:latin typeface="+mn-lt"/>
          <a:ea typeface="+mn-ea"/>
          <a:cs typeface="+mn-cs"/>
        </a:defRPr>
      </a:lvl3pPr>
      <a:lvl4pPr marL="1263650" indent="-295275" algn="l" defTabSz="914400" rtl="0" eaLnBrk="1" latinLnBrk="0" hangingPunct="1">
        <a:spcBef>
          <a:spcPts val="600"/>
        </a:spcBef>
        <a:buClr>
          <a:schemeClr val="accent1">
            <a:lumMod val="75000"/>
          </a:schemeClr>
        </a:buClr>
        <a:buSzPct val="110000"/>
        <a:buFont typeface="Wingdings 2" pitchFamily="18" charset="2"/>
        <a:buChar char=""/>
        <a:defRPr sz="1800" kern="1200">
          <a:solidFill>
            <a:schemeClr val="tx1">
              <a:lumMod val="65000"/>
              <a:lumOff val="35000"/>
            </a:schemeClr>
          </a:solidFill>
          <a:latin typeface="+mn-lt"/>
          <a:ea typeface="+mn-ea"/>
          <a:cs typeface="+mn-cs"/>
        </a:defRPr>
      </a:lvl4pPr>
      <a:lvl5pPr marL="1546225" indent="-282575" algn="l" defTabSz="914400" rtl="0" eaLnBrk="1" latinLnBrk="0" hangingPunct="1">
        <a:spcBef>
          <a:spcPts val="600"/>
        </a:spcBef>
        <a:buClr>
          <a:schemeClr val="accent1">
            <a:lumMod val="60000"/>
            <a:lumOff val="40000"/>
          </a:schemeClr>
        </a:buClr>
        <a:buSzPct val="110000"/>
        <a:buFont typeface="Wingdings 2" pitchFamily="18" charset="2"/>
        <a:buChar char=""/>
        <a:defRPr sz="1800" kern="1200">
          <a:solidFill>
            <a:schemeClr val="tx1">
              <a:lumMod val="65000"/>
              <a:lumOff val="35000"/>
            </a:schemeClr>
          </a:solidFill>
          <a:latin typeface="+mn-lt"/>
          <a:ea typeface="+mn-ea"/>
          <a:cs typeface="+mn-cs"/>
        </a:defRPr>
      </a:lvl5pPr>
      <a:lvl6pPr marL="1828800" indent="-282575" algn="l" defTabSz="914400" rtl="0" eaLnBrk="1" latinLnBrk="0" hangingPunct="1">
        <a:spcBef>
          <a:spcPct val="20000"/>
        </a:spcBef>
        <a:buClr>
          <a:schemeClr val="accent2"/>
        </a:buClr>
        <a:buSzPct val="110000"/>
        <a:buFont typeface="Wingdings 2" pitchFamily="18" charset="2"/>
        <a:buChar char=""/>
        <a:defRPr lang="en-US" sz="1800" kern="1200" dirty="0" smtClean="0">
          <a:solidFill>
            <a:schemeClr val="tx1">
              <a:lumMod val="65000"/>
              <a:lumOff val="35000"/>
            </a:schemeClr>
          </a:solidFill>
          <a:latin typeface="+mn-lt"/>
          <a:ea typeface="+mn-ea"/>
          <a:cs typeface="+mn-cs"/>
        </a:defRPr>
      </a:lvl6pPr>
      <a:lvl7pPr marL="2117725" indent="-282575" algn="l" defTabSz="914400" rtl="0" eaLnBrk="1" latinLnBrk="0" hangingPunct="1">
        <a:spcBef>
          <a:spcPct val="20000"/>
        </a:spcBef>
        <a:buClr>
          <a:schemeClr val="accent1">
            <a:lumMod val="60000"/>
            <a:lumOff val="40000"/>
          </a:schemeClr>
        </a:buClr>
        <a:buSzPct val="110000"/>
        <a:buFont typeface="Wingdings 2" pitchFamily="18" charset="2"/>
        <a:buChar char=""/>
        <a:defRPr lang="en-US" sz="1800" kern="1200" dirty="0" smtClean="0">
          <a:solidFill>
            <a:schemeClr val="tx1">
              <a:lumMod val="65000"/>
              <a:lumOff val="35000"/>
            </a:schemeClr>
          </a:solidFill>
          <a:latin typeface="+mn-lt"/>
          <a:ea typeface="+mn-ea"/>
          <a:cs typeface="+mn-cs"/>
        </a:defRPr>
      </a:lvl7pPr>
      <a:lvl8pPr marL="2398713" indent="-282575" algn="l" defTabSz="914400" rtl="0" eaLnBrk="1" latinLnBrk="0" hangingPunct="1">
        <a:spcBef>
          <a:spcPct val="20000"/>
        </a:spcBef>
        <a:buClr>
          <a:schemeClr val="accent2"/>
        </a:buClr>
        <a:buSzPct val="110000"/>
        <a:buFont typeface="Wingdings 2" pitchFamily="18" charset="2"/>
        <a:buChar char=""/>
        <a:defRPr lang="en-US" sz="1800" kern="1200" dirty="0" smtClean="0">
          <a:solidFill>
            <a:schemeClr val="tx1">
              <a:lumMod val="65000"/>
              <a:lumOff val="35000"/>
            </a:schemeClr>
          </a:solidFill>
          <a:latin typeface="+mn-lt"/>
          <a:ea typeface="+mn-ea"/>
          <a:cs typeface="+mn-cs"/>
        </a:defRPr>
      </a:lvl8pPr>
      <a:lvl9pPr marL="2689225" indent="-282575" algn="l" defTabSz="914400" rtl="0" eaLnBrk="1" latinLnBrk="0" hangingPunct="1">
        <a:spcBef>
          <a:spcPct val="20000"/>
        </a:spcBef>
        <a:buClr>
          <a:schemeClr val="accent1">
            <a:lumMod val="60000"/>
            <a:lumOff val="40000"/>
          </a:schemeClr>
        </a:buClr>
        <a:buSzPct val="110000"/>
        <a:buFont typeface="Wingdings 2" pitchFamily="18" charset="2"/>
        <a:buChar char=""/>
        <a:defRPr lang="en-US" sz="1800" kern="1200" dirty="0">
          <a:solidFill>
            <a:schemeClr val="tx1">
              <a:lumMod val="65000"/>
              <a:lumOff val="35000"/>
            </a:schemeClr>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b="1" dirty="0"/>
              <a:t>WEB DEVELOPMENT TOOLS AND METHODS</a:t>
            </a:r>
            <a:r>
              <a:rPr lang="en-US" dirty="0"/>
              <a:t/>
            </a:r>
            <a:br>
              <a:rPr lang="en-US" dirty="0"/>
            </a:br>
            <a:endParaRPr lang="en-US" dirty="0"/>
          </a:p>
        </p:txBody>
      </p:sp>
      <p:sp>
        <p:nvSpPr>
          <p:cNvPr id="3" name="Subtitle 2"/>
          <p:cNvSpPr>
            <a:spLocks noGrp="1"/>
          </p:cNvSpPr>
          <p:nvPr>
            <p:ph type="subTitle" idx="1"/>
          </p:nvPr>
        </p:nvSpPr>
        <p:spPr/>
        <p:txBody>
          <a:bodyPr/>
          <a:lstStyle/>
          <a:p>
            <a:r>
              <a:rPr lang="en-US" sz="2000" b="1" i="1" u="sng" dirty="0" smtClean="0">
                <a:solidFill>
                  <a:schemeClr val="tx1"/>
                </a:solidFill>
                <a:latin typeface="Cambria"/>
                <a:cs typeface="Cambria"/>
              </a:rPr>
              <a:t>MOVIE BOOKING PORTAL</a:t>
            </a:r>
            <a:endParaRPr lang="en-US" sz="2000" b="1" i="1" u="sng" dirty="0">
              <a:solidFill>
                <a:schemeClr val="tx1"/>
              </a:solidFill>
              <a:latin typeface="Cambria"/>
              <a:cs typeface="Cambria"/>
            </a:endParaRPr>
          </a:p>
          <a:p>
            <a:endParaRPr lang="en-US" dirty="0"/>
          </a:p>
        </p:txBody>
      </p:sp>
      <p:sp>
        <p:nvSpPr>
          <p:cNvPr id="5" name="Rectangle 4"/>
          <p:cNvSpPr/>
          <p:nvPr/>
        </p:nvSpPr>
        <p:spPr>
          <a:xfrm>
            <a:off x="4351576" y="5509963"/>
            <a:ext cx="4572000" cy="646331"/>
          </a:xfrm>
          <a:prstGeom prst="rect">
            <a:avLst/>
          </a:prstGeom>
        </p:spPr>
        <p:txBody>
          <a:bodyPr>
            <a:spAutoFit/>
          </a:bodyPr>
          <a:lstStyle/>
          <a:p>
            <a:pPr algn="r"/>
            <a:r>
              <a:rPr lang="en-US" b="1" dirty="0"/>
              <a:t>KRITHIKA COOMARASWAMI</a:t>
            </a:r>
          </a:p>
          <a:p>
            <a:pPr algn="r"/>
            <a:r>
              <a:rPr lang="en-US" b="1" dirty="0"/>
              <a:t>NUID 001731509</a:t>
            </a:r>
          </a:p>
        </p:txBody>
      </p:sp>
    </p:spTree>
    <p:extLst>
      <p:ext uri="{BB962C8B-B14F-4D97-AF65-F5344CB8AC3E}">
        <p14:creationId xmlns:p14="http://schemas.microsoft.com/office/powerpoint/2010/main" val="3146211685"/>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9275" y="107576"/>
            <a:ext cx="8042276" cy="672698"/>
          </a:xfrm>
        </p:spPr>
        <p:txBody>
          <a:bodyPr/>
          <a:lstStyle/>
          <a:p>
            <a:r>
              <a:rPr lang="en-US" sz="2400" b="1" dirty="0" smtClean="0"/>
              <a:t>HOME PAGE</a:t>
            </a:r>
            <a:endParaRPr lang="en-US" sz="2400" b="1" dirty="0"/>
          </a:p>
        </p:txBody>
      </p:sp>
      <p:pic>
        <p:nvPicPr>
          <p:cNvPr id="4" name="Content Placeholder 3" descr="Screen Shot 2015-04-24 at 3.55.45 PM.png"/>
          <p:cNvPicPr>
            <a:picLocks noGrp="1" noChangeAspect="1"/>
          </p:cNvPicPr>
          <p:nvPr>
            <p:ph idx="1"/>
          </p:nvPr>
        </p:nvPicPr>
        <p:blipFill>
          <a:blip r:embed="rId2">
            <a:extLst>
              <a:ext uri="{28A0092B-C50C-407E-A947-70E740481C1C}">
                <a14:useLocalDpi xmlns:a14="http://schemas.microsoft.com/office/drawing/2010/main" val="0"/>
              </a:ext>
            </a:extLst>
          </a:blip>
          <a:srcRect t="2136" b="2136"/>
          <a:stretch>
            <a:fillRect/>
          </a:stretch>
        </p:blipFill>
        <p:spPr>
          <a:xfrm>
            <a:off x="549275" y="1131888"/>
            <a:ext cx="8042275" cy="4811712"/>
          </a:xfrm>
        </p:spPr>
      </p:pic>
    </p:spTree>
    <p:extLst>
      <p:ext uri="{BB962C8B-B14F-4D97-AF65-F5344CB8AC3E}">
        <p14:creationId xmlns:p14="http://schemas.microsoft.com/office/powerpoint/2010/main" val="29451955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9275" y="107576"/>
            <a:ext cx="8042276" cy="626800"/>
          </a:xfrm>
        </p:spPr>
        <p:txBody>
          <a:bodyPr/>
          <a:lstStyle/>
          <a:p>
            <a:r>
              <a:rPr lang="en-US" sz="2400" b="1" dirty="0" smtClean="0"/>
              <a:t>BOOKING PAGE</a:t>
            </a:r>
            <a:endParaRPr lang="en-US" sz="2400" b="1" dirty="0"/>
          </a:p>
        </p:txBody>
      </p:sp>
      <p:pic>
        <p:nvPicPr>
          <p:cNvPr id="4" name="Content Placeholder 3" descr="Screen Shot 2015-04-24 at 3.55.58 PM.png"/>
          <p:cNvPicPr>
            <a:picLocks noGrp="1" noChangeAspect="1"/>
          </p:cNvPicPr>
          <p:nvPr>
            <p:ph idx="1"/>
          </p:nvPr>
        </p:nvPicPr>
        <p:blipFill>
          <a:blip r:embed="rId2">
            <a:extLst>
              <a:ext uri="{28A0092B-C50C-407E-A947-70E740481C1C}">
                <a14:useLocalDpi xmlns:a14="http://schemas.microsoft.com/office/drawing/2010/main" val="0"/>
              </a:ext>
            </a:extLst>
          </a:blip>
          <a:srcRect t="6794" b="6794"/>
          <a:stretch>
            <a:fillRect/>
          </a:stretch>
        </p:blipFill>
        <p:spPr>
          <a:xfrm>
            <a:off x="549275" y="948569"/>
            <a:ext cx="8042276" cy="4995032"/>
          </a:xfrm>
        </p:spPr>
      </p:pic>
    </p:spTree>
    <p:extLst>
      <p:ext uri="{BB962C8B-B14F-4D97-AF65-F5344CB8AC3E}">
        <p14:creationId xmlns:p14="http://schemas.microsoft.com/office/powerpoint/2010/main" val="19896853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9275" y="107576"/>
            <a:ext cx="8042276" cy="749196"/>
          </a:xfrm>
        </p:spPr>
        <p:txBody>
          <a:bodyPr/>
          <a:lstStyle/>
          <a:p>
            <a:r>
              <a:rPr lang="en-US" sz="2400" b="1" dirty="0" smtClean="0"/>
              <a:t>TICKET PAGE</a:t>
            </a:r>
            <a:endParaRPr lang="en-US" sz="2400" b="1" dirty="0"/>
          </a:p>
        </p:txBody>
      </p:sp>
      <p:pic>
        <p:nvPicPr>
          <p:cNvPr id="4" name="Content Placeholder 3" descr="Screen Shot 2015-04-24 at 3.56.06 PM.png"/>
          <p:cNvPicPr>
            <a:picLocks noGrp="1" noChangeAspect="1"/>
          </p:cNvPicPr>
          <p:nvPr>
            <p:ph idx="1"/>
          </p:nvPr>
        </p:nvPicPr>
        <p:blipFill>
          <a:blip r:embed="rId2">
            <a:extLst>
              <a:ext uri="{28A0092B-C50C-407E-A947-70E740481C1C}">
                <a14:useLocalDpi xmlns:a14="http://schemas.microsoft.com/office/drawing/2010/main" val="0"/>
              </a:ext>
            </a:extLst>
          </a:blip>
          <a:srcRect t="6794" b="6794"/>
          <a:stretch>
            <a:fillRect/>
          </a:stretch>
        </p:blipFill>
        <p:spPr>
          <a:xfrm>
            <a:off x="549275" y="1086264"/>
            <a:ext cx="8042276" cy="4857337"/>
          </a:xfrm>
        </p:spPr>
      </p:pic>
    </p:spTree>
    <p:extLst>
      <p:ext uri="{BB962C8B-B14F-4D97-AF65-F5344CB8AC3E}">
        <p14:creationId xmlns:p14="http://schemas.microsoft.com/office/powerpoint/2010/main" val="42592517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9275" y="107576"/>
            <a:ext cx="8042276" cy="856292"/>
          </a:xfrm>
        </p:spPr>
        <p:txBody>
          <a:bodyPr/>
          <a:lstStyle/>
          <a:p>
            <a:r>
              <a:rPr lang="en-US" sz="2400" b="1" dirty="0" smtClean="0"/>
              <a:t>BOOKING HISTORY</a:t>
            </a:r>
            <a:endParaRPr lang="en-US" sz="2400" b="1" dirty="0"/>
          </a:p>
        </p:txBody>
      </p:sp>
      <p:pic>
        <p:nvPicPr>
          <p:cNvPr id="4" name="Content Placeholder 3" descr="Screen Shot 2015-04-24 at 3.56.22 PM.png"/>
          <p:cNvPicPr>
            <a:picLocks noGrp="1" noChangeAspect="1"/>
          </p:cNvPicPr>
          <p:nvPr>
            <p:ph idx="1"/>
          </p:nvPr>
        </p:nvPicPr>
        <p:blipFill>
          <a:blip r:embed="rId2">
            <a:extLst>
              <a:ext uri="{28A0092B-C50C-407E-A947-70E740481C1C}">
                <a14:useLocalDpi xmlns:a14="http://schemas.microsoft.com/office/drawing/2010/main" val="0"/>
              </a:ext>
            </a:extLst>
          </a:blip>
          <a:srcRect t="6794" b="6794"/>
          <a:stretch>
            <a:fillRect/>
          </a:stretch>
        </p:blipFill>
        <p:spPr>
          <a:xfrm>
            <a:off x="549275" y="1147462"/>
            <a:ext cx="8042276" cy="4796139"/>
          </a:xfrm>
        </p:spPr>
      </p:pic>
    </p:spTree>
    <p:extLst>
      <p:ext uri="{BB962C8B-B14F-4D97-AF65-F5344CB8AC3E}">
        <p14:creationId xmlns:p14="http://schemas.microsoft.com/office/powerpoint/2010/main" val="41616141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9275" y="107576"/>
            <a:ext cx="8042276" cy="856292"/>
          </a:xfrm>
        </p:spPr>
        <p:txBody>
          <a:bodyPr/>
          <a:lstStyle/>
          <a:p>
            <a:r>
              <a:rPr lang="en-US" sz="2400" b="1" dirty="0" smtClean="0"/>
              <a:t>RATING PAGE</a:t>
            </a:r>
            <a:endParaRPr lang="en-US" sz="2400" b="1" dirty="0"/>
          </a:p>
        </p:txBody>
      </p:sp>
      <p:pic>
        <p:nvPicPr>
          <p:cNvPr id="4" name="Content Placeholder 3" descr="Screen Shot 2015-04-24 at 3.56.47 PM.png"/>
          <p:cNvPicPr>
            <a:picLocks noGrp="1" noChangeAspect="1"/>
          </p:cNvPicPr>
          <p:nvPr>
            <p:ph idx="1"/>
          </p:nvPr>
        </p:nvPicPr>
        <p:blipFill>
          <a:blip r:embed="rId2">
            <a:extLst>
              <a:ext uri="{28A0092B-C50C-407E-A947-70E740481C1C}">
                <a14:useLocalDpi xmlns:a14="http://schemas.microsoft.com/office/drawing/2010/main" val="0"/>
              </a:ext>
            </a:extLst>
          </a:blip>
          <a:srcRect t="6794" b="6794"/>
          <a:stretch>
            <a:fillRect/>
          </a:stretch>
        </p:blipFill>
        <p:spPr>
          <a:xfrm>
            <a:off x="549275" y="1254559"/>
            <a:ext cx="8042276" cy="4689042"/>
          </a:xfrm>
        </p:spPr>
      </p:pic>
    </p:spTree>
    <p:extLst>
      <p:ext uri="{BB962C8B-B14F-4D97-AF65-F5344CB8AC3E}">
        <p14:creationId xmlns:p14="http://schemas.microsoft.com/office/powerpoint/2010/main" val="6802577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9275" y="107576"/>
            <a:ext cx="8042276" cy="733896"/>
          </a:xfrm>
        </p:spPr>
        <p:txBody>
          <a:bodyPr/>
          <a:lstStyle/>
          <a:p>
            <a:r>
              <a:rPr lang="en-US" sz="2400" b="1" dirty="0" smtClean="0"/>
              <a:t>COMMENTS PAGE</a:t>
            </a:r>
            <a:endParaRPr lang="en-US" sz="2400" b="1" dirty="0"/>
          </a:p>
        </p:txBody>
      </p:sp>
      <p:pic>
        <p:nvPicPr>
          <p:cNvPr id="4" name="Content Placeholder 3" descr="Screen Shot 2015-04-24 at 3.56.52 PM.png"/>
          <p:cNvPicPr>
            <a:picLocks noGrp="1" noChangeAspect="1"/>
          </p:cNvPicPr>
          <p:nvPr>
            <p:ph idx="1"/>
          </p:nvPr>
        </p:nvPicPr>
        <p:blipFill>
          <a:blip r:embed="rId2">
            <a:extLst>
              <a:ext uri="{28A0092B-C50C-407E-A947-70E740481C1C}">
                <a14:useLocalDpi xmlns:a14="http://schemas.microsoft.com/office/drawing/2010/main" val="0"/>
              </a:ext>
            </a:extLst>
          </a:blip>
          <a:srcRect t="6794" b="6794"/>
          <a:stretch>
            <a:fillRect/>
          </a:stretch>
        </p:blipFill>
        <p:spPr>
          <a:xfrm>
            <a:off x="549275" y="948569"/>
            <a:ext cx="8042276" cy="4995032"/>
          </a:xfrm>
        </p:spPr>
      </p:pic>
    </p:spTree>
    <p:extLst>
      <p:ext uri="{BB962C8B-B14F-4D97-AF65-F5344CB8AC3E}">
        <p14:creationId xmlns:p14="http://schemas.microsoft.com/office/powerpoint/2010/main" val="40724692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98893"/>
            <a:ext cx="7973411" cy="872072"/>
          </a:xfrm>
        </p:spPr>
        <p:txBody>
          <a:bodyPr>
            <a:normAutofit fontScale="90000"/>
          </a:bodyPr>
          <a:lstStyle/>
          <a:p>
            <a:r>
              <a:rPr lang="en-US" dirty="0"/>
              <a:t/>
            </a:r>
            <a:br>
              <a:rPr lang="en-US" dirty="0"/>
            </a:br>
            <a:r>
              <a:rPr lang="en-US" b="1" dirty="0"/>
              <a:t>MAJOR ENTITIES</a:t>
            </a:r>
            <a:endParaRPr lang="en-US" dirty="0"/>
          </a:p>
        </p:txBody>
      </p:sp>
      <p:sp>
        <p:nvSpPr>
          <p:cNvPr id="3" name="Content Placeholder 2"/>
          <p:cNvSpPr>
            <a:spLocks noGrp="1"/>
          </p:cNvSpPr>
          <p:nvPr>
            <p:ph idx="1"/>
          </p:nvPr>
        </p:nvSpPr>
        <p:spPr>
          <a:xfrm>
            <a:off x="457200" y="810873"/>
            <a:ext cx="8229600" cy="6165698"/>
          </a:xfrm>
        </p:spPr>
        <p:txBody>
          <a:bodyPr>
            <a:normAutofit fontScale="25000" lnSpcReduction="20000"/>
          </a:bodyPr>
          <a:lstStyle/>
          <a:p>
            <a:pPr marL="0" indent="0">
              <a:buNone/>
            </a:pPr>
            <a:r>
              <a:rPr lang="en-US" b="1" dirty="0"/>
              <a:t> </a:t>
            </a:r>
            <a:endParaRPr lang="en-US" dirty="0"/>
          </a:p>
          <a:p>
            <a:pPr marL="0" indent="0">
              <a:buNone/>
            </a:pPr>
            <a:r>
              <a:rPr lang="en-US" sz="5600" b="1" dirty="0">
                <a:latin typeface="Cambria"/>
                <a:cs typeface="Cambria"/>
              </a:rPr>
              <a:t>CUSTOMER</a:t>
            </a:r>
            <a:endParaRPr lang="en-US" sz="5600" dirty="0">
              <a:latin typeface="Cambria"/>
              <a:cs typeface="Cambria"/>
            </a:endParaRPr>
          </a:p>
          <a:p>
            <a:pPr marL="0" indent="0">
              <a:lnSpc>
                <a:spcPct val="120000"/>
              </a:lnSpc>
              <a:buNone/>
            </a:pPr>
            <a:r>
              <a:rPr lang="en-US" sz="5600" dirty="0">
                <a:latin typeface="Cambria"/>
                <a:cs typeface="Cambria"/>
              </a:rPr>
              <a:t>The Customer inherits the Person class. He is the major entity in this application and is responsible for a number of roles. The important attributes are </a:t>
            </a:r>
            <a:r>
              <a:rPr lang="en-US" sz="5600" i="1" dirty="0">
                <a:latin typeface="Cambria"/>
                <a:cs typeface="Cambria"/>
              </a:rPr>
              <a:t>Username, Password, </a:t>
            </a:r>
            <a:r>
              <a:rPr lang="en-US" sz="5600" i="1" dirty="0" err="1">
                <a:latin typeface="Cambria"/>
                <a:cs typeface="Cambria"/>
              </a:rPr>
              <a:t>CustomerID</a:t>
            </a:r>
            <a:r>
              <a:rPr lang="en-US" sz="5600" i="1" dirty="0">
                <a:latin typeface="Cambria"/>
                <a:cs typeface="Cambria"/>
              </a:rPr>
              <a:t>.</a:t>
            </a:r>
            <a:endParaRPr lang="en-US" sz="5600" dirty="0">
              <a:latin typeface="Cambria"/>
              <a:cs typeface="Cambria"/>
            </a:endParaRPr>
          </a:p>
          <a:p>
            <a:pPr marL="0" indent="0">
              <a:lnSpc>
                <a:spcPct val="120000"/>
              </a:lnSpc>
              <a:buNone/>
            </a:pPr>
            <a:r>
              <a:rPr lang="en-US" sz="5600" b="1" dirty="0" smtClean="0">
                <a:latin typeface="Cambria"/>
                <a:cs typeface="Cambria"/>
              </a:rPr>
              <a:t>CINEMA</a:t>
            </a:r>
            <a:endParaRPr lang="en-US" sz="5600" dirty="0">
              <a:latin typeface="Cambria"/>
              <a:cs typeface="Cambria"/>
            </a:endParaRPr>
          </a:p>
          <a:p>
            <a:pPr marL="0" indent="0">
              <a:lnSpc>
                <a:spcPct val="120000"/>
              </a:lnSpc>
              <a:buNone/>
            </a:pPr>
            <a:r>
              <a:rPr lang="en-US" sz="5600" dirty="0">
                <a:latin typeface="Cambria"/>
                <a:cs typeface="Cambria"/>
              </a:rPr>
              <a:t>This application is responsible for booking movies and hence theatre is an entity and it will consist of many screens and the screens will different show timings and will screen different movies</a:t>
            </a:r>
            <a:r>
              <a:rPr lang="en-US" sz="5600" dirty="0" smtClean="0">
                <a:latin typeface="Cambria"/>
                <a:cs typeface="Cambria"/>
              </a:rPr>
              <a:t>.</a:t>
            </a:r>
          </a:p>
          <a:p>
            <a:pPr marL="0" indent="0">
              <a:buNone/>
            </a:pPr>
            <a:r>
              <a:rPr lang="en-US" sz="5600" b="1" dirty="0" smtClean="0">
                <a:latin typeface="Cambria"/>
                <a:cs typeface="Cambria"/>
              </a:rPr>
              <a:t>SYSTEM</a:t>
            </a:r>
            <a:endParaRPr lang="en-US" sz="5600" dirty="0">
              <a:latin typeface="Cambria"/>
              <a:cs typeface="Cambria"/>
            </a:endParaRPr>
          </a:p>
          <a:p>
            <a:pPr marL="0" indent="0">
              <a:lnSpc>
                <a:spcPct val="120000"/>
              </a:lnSpc>
              <a:buNone/>
            </a:pPr>
            <a:r>
              <a:rPr lang="en-US" sz="5600" dirty="0">
                <a:latin typeface="Cambria"/>
                <a:cs typeface="Cambria"/>
              </a:rPr>
              <a:t>The Admin will maintain the details regarding Movies, Customers and Employees. He will manage the whole application.</a:t>
            </a:r>
          </a:p>
          <a:p>
            <a:pPr marL="0" indent="0">
              <a:lnSpc>
                <a:spcPct val="120000"/>
              </a:lnSpc>
              <a:buNone/>
            </a:pPr>
            <a:r>
              <a:rPr lang="en-US" sz="5600" b="1" dirty="0" smtClean="0">
                <a:latin typeface="Cambria"/>
                <a:cs typeface="Cambria"/>
              </a:rPr>
              <a:t>MOVIE</a:t>
            </a:r>
            <a:endParaRPr lang="en-US" sz="5600" dirty="0">
              <a:latin typeface="Cambria"/>
              <a:cs typeface="Cambria"/>
            </a:endParaRPr>
          </a:p>
          <a:p>
            <a:pPr marL="0" indent="0">
              <a:lnSpc>
                <a:spcPct val="120000"/>
              </a:lnSpc>
              <a:buNone/>
            </a:pPr>
            <a:r>
              <a:rPr lang="en-US" sz="5600" dirty="0">
                <a:latin typeface="Cambria"/>
                <a:cs typeface="Cambria"/>
              </a:rPr>
              <a:t>The application revolves around this entity. Every Cinema theatre will screen many movies and each movie is identified with its </a:t>
            </a:r>
            <a:r>
              <a:rPr lang="en-US" sz="5600" i="1" dirty="0">
                <a:latin typeface="Cambria"/>
                <a:cs typeface="Cambria"/>
              </a:rPr>
              <a:t>name, </a:t>
            </a:r>
            <a:r>
              <a:rPr lang="en-US" sz="5600" i="1" dirty="0" err="1">
                <a:latin typeface="Cambria"/>
                <a:cs typeface="Cambria"/>
              </a:rPr>
              <a:t>movieId</a:t>
            </a:r>
            <a:r>
              <a:rPr lang="en-US" sz="5600" i="1" dirty="0">
                <a:latin typeface="Cambria"/>
                <a:cs typeface="Cambria"/>
              </a:rPr>
              <a:t>, cast, rating</a:t>
            </a:r>
            <a:r>
              <a:rPr lang="en-US" sz="5600" i="1" dirty="0" smtClean="0">
                <a:latin typeface="Cambria"/>
                <a:cs typeface="Cambria"/>
              </a:rPr>
              <a:t>.</a:t>
            </a:r>
            <a:endParaRPr lang="en-US" sz="5600" dirty="0" smtClean="0">
              <a:latin typeface="Cambria"/>
              <a:cs typeface="Cambria"/>
            </a:endParaRPr>
          </a:p>
          <a:p>
            <a:pPr marL="0" indent="0">
              <a:lnSpc>
                <a:spcPct val="120000"/>
              </a:lnSpc>
              <a:buNone/>
            </a:pPr>
            <a:r>
              <a:rPr lang="en-US" sz="5600" b="1" dirty="0" smtClean="0">
                <a:latin typeface="Cambria"/>
                <a:cs typeface="Cambria"/>
              </a:rPr>
              <a:t>SCREEN</a:t>
            </a:r>
            <a:endParaRPr lang="en-US" sz="5600" dirty="0">
              <a:latin typeface="Cambria"/>
              <a:cs typeface="Cambria"/>
            </a:endParaRPr>
          </a:p>
          <a:p>
            <a:pPr marL="0" indent="0">
              <a:lnSpc>
                <a:spcPct val="120000"/>
              </a:lnSpc>
              <a:buNone/>
            </a:pPr>
            <a:r>
              <a:rPr lang="en-US" sz="5600" dirty="0">
                <a:latin typeface="Cambria"/>
                <a:cs typeface="Cambria"/>
              </a:rPr>
              <a:t>Every cinema will have many screens and each screen will be uniquely be identified with its </a:t>
            </a:r>
            <a:r>
              <a:rPr lang="en-US" sz="5600" i="1" dirty="0" err="1">
                <a:latin typeface="Cambria"/>
                <a:cs typeface="Cambria"/>
              </a:rPr>
              <a:t>ScreenId</a:t>
            </a:r>
            <a:r>
              <a:rPr lang="en-US" sz="5600" i="1" dirty="0">
                <a:latin typeface="Cambria"/>
                <a:cs typeface="Cambria"/>
              </a:rPr>
              <a:t>, Movie, Showtime</a:t>
            </a:r>
            <a:r>
              <a:rPr lang="en-US" sz="5600" dirty="0">
                <a:latin typeface="Cambria"/>
                <a:cs typeface="Cambria"/>
              </a:rPr>
              <a:t> and </a:t>
            </a:r>
            <a:r>
              <a:rPr lang="en-US" sz="5600" i="1" dirty="0">
                <a:latin typeface="Cambria"/>
                <a:cs typeface="Cambria"/>
              </a:rPr>
              <a:t>Seats</a:t>
            </a:r>
            <a:r>
              <a:rPr lang="en-US" sz="5600" dirty="0">
                <a:latin typeface="Cambria"/>
                <a:cs typeface="Cambria"/>
              </a:rPr>
              <a:t> available.</a:t>
            </a:r>
          </a:p>
          <a:p>
            <a:pPr marL="0" indent="0">
              <a:lnSpc>
                <a:spcPct val="120000"/>
              </a:lnSpc>
              <a:buNone/>
            </a:pPr>
            <a:r>
              <a:rPr lang="en-US" sz="5600" dirty="0"/>
              <a:t> </a:t>
            </a:r>
          </a:p>
        </p:txBody>
      </p:sp>
    </p:spTree>
    <p:extLst>
      <p:ext uri="{BB962C8B-B14F-4D97-AF65-F5344CB8AC3E}">
        <p14:creationId xmlns:p14="http://schemas.microsoft.com/office/powerpoint/2010/main" val="4113666360"/>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291443"/>
          </a:xfrm>
        </p:spPr>
        <p:txBody>
          <a:bodyPr>
            <a:normAutofit fontScale="90000"/>
          </a:bodyPr>
          <a:lstStyle/>
          <a:p>
            <a:endParaRPr lang="en-US" dirty="0"/>
          </a:p>
        </p:txBody>
      </p:sp>
      <p:sp>
        <p:nvSpPr>
          <p:cNvPr id="3" name="Content Placeholder 2"/>
          <p:cNvSpPr>
            <a:spLocks noGrp="1"/>
          </p:cNvSpPr>
          <p:nvPr>
            <p:ph idx="1"/>
          </p:nvPr>
        </p:nvSpPr>
        <p:spPr>
          <a:xfrm>
            <a:off x="457200" y="979168"/>
            <a:ext cx="8229600" cy="5630215"/>
          </a:xfrm>
        </p:spPr>
        <p:txBody>
          <a:bodyPr>
            <a:noAutofit/>
          </a:bodyPr>
          <a:lstStyle/>
          <a:p>
            <a:pPr marL="0" indent="0">
              <a:buNone/>
            </a:pPr>
            <a:r>
              <a:rPr lang="en-US" sz="1400" b="1" dirty="0" smtClean="0">
                <a:latin typeface="Cambria"/>
                <a:cs typeface="Cambria"/>
              </a:rPr>
              <a:t>SHOWTIME</a:t>
            </a:r>
            <a:endParaRPr lang="en-US" sz="1400" dirty="0" smtClean="0">
              <a:latin typeface="Cambria"/>
              <a:cs typeface="Cambria"/>
            </a:endParaRPr>
          </a:p>
          <a:p>
            <a:pPr marL="0" indent="0">
              <a:buNone/>
            </a:pPr>
            <a:r>
              <a:rPr lang="en-US" sz="1400" dirty="0" smtClean="0">
                <a:latin typeface="Cambria"/>
                <a:cs typeface="Cambria"/>
              </a:rPr>
              <a:t>Every screen and movie will have different show timings and hence it can be identified by </a:t>
            </a:r>
            <a:r>
              <a:rPr lang="en-US" sz="1400" i="1" dirty="0" err="1" smtClean="0">
                <a:latin typeface="Cambria"/>
                <a:cs typeface="Cambria"/>
              </a:rPr>
              <a:t>MovieId</a:t>
            </a:r>
            <a:r>
              <a:rPr lang="en-US" sz="1400" i="1" dirty="0" smtClean="0">
                <a:latin typeface="Cambria"/>
                <a:cs typeface="Cambria"/>
              </a:rPr>
              <a:t>, </a:t>
            </a:r>
            <a:r>
              <a:rPr lang="en-US" sz="1400" i="1" dirty="0" err="1" smtClean="0">
                <a:latin typeface="Cambria"/>
                <a:cs typeface="Cambria"/>
              </a:rPr>
              <a:t>CinemaId</a:t>
            </a:r>
            <a:r>
              <a:rPr lang="en-US" sz="1400" i="1" dirty="0" smtClean="0">
                <a:latin typeface="Cambria"/>
                <a:cs typeface="Cambria"/>
              </a:rPr>
              <a:t>, </a:t>
            </a:r>
            <a:r>
              <a:rPr lang="en-US" sz="1400" i="1" dirty="0" err="1" smtClean="0">
                <a:latin typeface="Cambria"/>
                <a:cs typeface="Cambria"/>
              </a:rPr>
              <a:t>ScreenId</a:t>
            </a:r>
            <a:r>
              <a:rPr lang="en-US" sz="1400" i="1" dirty="0" smtClean="0">
                <a:latin typeface="Cambria"/>
                <a:cs typeface="Cambria"/>
              </a:rPr>
              <a:t> and ShowTime</a:t>
            </a:r>
            <a:r>
              <a:rPr lang="en-US" sz="1400" dirty="0" smtClean="0">
                <a:latin typeface="Cambria"/>
                <a:cs typeface="Cambria"/>
              </a:rPr>
              <a:t>.</a:t>
            </a:r>
          </a:p>
          <a:p>
            <a:pPr marL="0" indent="0">
              <a:buNone/>
            </a:pPr>
            <a:r>
              <a:rPr lang="en-US" sz="1400" b="1" dirty="0" smtClean="0">
                <a:latin typeface="Cambria"/>
                <a:cs typeface="Cambria"/>
              </a:rPr>
              <a:t>ACCOUNT DETAILS</a:t>
            </a:r>
            <a:endParaRPr lang="en-US" sz="1400" dirty="0" smtClean="0">
              <a:latin typeface="Cambria"/>
              <a:cs typeface="Cambria"/>
            </a:endParaRPr>
          </a:p>
          <a:p>
            <a:pPr marL="0" indent="0">
              <a:buNone/>
            </a:pPr>
            <a:r>
              <a:rPr lang="en-US" sz="1400" dirty="0" smtClean="0">
                <a:latin typeface="Cambria"/>
                <a:cs typeface="Cambria"/>
              </a:rPr>
              <a:t>Every customer will have his own unique account details consisting of </a:t>
            </a:r>
            <a:r>
              <a:rPr lang="en-US" sz="1400" i="1" dirty="0" err="1" smtClean="0">
                <a:latin typeface="Cambria"/>
                <a:cs typeface="Cambria"/>
              </a:rPr>
              <a:t>CustomerId</a:t>
            </a:r>
            <a:r>
              <a:rPr lang="en-US" sz="1400" i="1" dirty="0" smtClean="0">
                <a:latin typeface="Cambria"/>
                <a:cs typeface="Cambria"/>
              </a:rPr>
              <a:t>, </a:t>
            </a:r>
            <a:r>
              <a:rPr lang="en-US" sz="1400" i="1" dirty="0" err="1" smtClean="0">
                <a:latin typeface="Cambria"/>
                <a:cs typeface="Cambria"/>
              </a:rPr>
              <a:t>AccountName</a:t>
            </a:r>
            <a:r>
              <a:rPr lang="en-US" sz="1400" i="1" dirty="0" smtClean="0">
                <a:latin typeface="Cambria"/>
                <a:cs typeface="Cambria"/>
              </a:rPr>
              <a:t>, </a:t>
            </a:r>
            <a:r>
              <a:rPr lang="en-US" sz="1400" i="1" dirty="0" err="1" smtClean="0">
                <a:latin typeface="Cambria"/>
                <a:cs typeface="Cambria"/>
              </a:rPr>
              <a:t>AccountNumber</a:t>
            </a:r>
            <a:r>
              <a:rPr lang="en-US" sz="1400" i="1" dirty="0" smtClean="0">
                <a:latin typeface="Cambria"/>
                <a:cs typeface="Cambria"/>
              </a:rPr>
              <a:t>, </a:t>
            </a:r>
            <a:r>
              <a:rPr lang="en-US" sz="1400" i="1" dirty="0" err="1" smtClean="0">
                <a:latin typeface="Cambria"/>
                <a:cs typeface="Cambria"/>
              </a:rPr>
              <a:t>AccountType</a:t>
            </a:r>
            <a:r>
              <a:rPr lang="en-US" sz="1400" dirty="0" smtClean="0">
                <a:latin typeface="Cambria"/>
                <a:cs typeface="Cambria"/>
              </a:rPr>
              <a:t> and </a:t>
            </a:r>
            <a:r>
              <a:rPr lang="en-US" sz="1400" i="1" dirty="0" smtClean="0">
                <a:latin typeface="Cambria"/>
                <a:cs typeface="Cambria"/>
              </a:rPr>
              <a:t>Expiry</a:t>
            </a:r>
            <a:r>
              <a:rPr lang="en-US" sz="1400" dirty="0" smtClean="0">
                <a:latin typeface="Cambria"/>
                <a:cs typeface="Cambria"/>
              </a:rPr>
              <a:t>.</a:t>
            </a:r>
          </a:p>
          <a:p>
            <a:pPr marL="0" indent="0">
              <a:buNone/>
            </a:pPr>
            <a:r>
              <a:rPr lang="en-US" sz="1400" dirty="0" smtClean="0">
                <a:latin typeface="Cambria"/>
                <a:cs typeface="Cambria"/>
              </a:rPr>
              <a:t> </a:t>
            </a:r>
            <a:r>
              <a:rPr lang="en-US" sz="1400" b="1" dirty="0" smtClean="0">
                <a:latin typeface="Cambria"/>
                <a:cs typeface="Cambria"/>
              </a:rPr>
              <a:t>BOOKMARK</a:t>
            </a:r>
            <a:endParaRPr lang="en-US" sz="1400" dirty="0" smtClean="0">
              <a:latin typeface="Cambria"/>
              <a:cs typeface="Cambria"/>
            </a:endParaRPr>
          </a:p>
          <a:p>
            <a:pPr marL="0" indent="0">
              <a:buNone/>
            </a:pPr>
            <a:r>
              <a:rPr lang="en-US" sz="1400" dirty="0" smtClean="0">
                <a:latin typeface="Cambria"/>
                <a:cs typeface="Cambria"/>
              </a:rPr>
              <a:t>Customer can bookmark every movie he is interested in and this entity is identified with the </a:t>
            </a:r>
            <a:r>
              <a:rPr lang="en-US" sz="1400" i="1" dirty="0" err="1" smtClean="0">
                <a:latin typeface="Cambria"/>
                <a:cs typeface="Cambria"/>
              </a:rPr>
              <a:t>MovieId</a:t>
            </a:r>
            <a:r>
              <a:rPr lang="en-US" sz="1400" dirty="0" smtClean="0">
                <a:latin typeface="Cambria"/>
                <a:cs typeface="Cambria"/>
              </a:rPr>
              <a:t> and </a:t>
            </a:r>
            <a:r>
              <a:rPr lang="en-US" sz="1400" i="1" dirty="0" err="1" smtClean="0">
                <a:latin typeface="Cambria"/>
                <a:cs typeface="Cambria"/>
              </a:rPr>
              <a:t>CustomerId</a:t>
            </a:r>
            <a:r>
              <a:rPr lang="en-US" sz="1400" i="1" dirty="0" smtClean="0">
                <a:latin typeface="Cambria"/>
                <a:cs typeface="Cambria"/>
              </a:rPr>
              <a:t>.</a:t>
            </a:r>
            <a:endParaRPr lang="en-US" sz="1400" dirty="0" smtClean="0">
              <a:latin typeface="Cambria"/>
              <a:cs typeface="Cambria"/>
            </a:endParaRPr>
          </a:p>
          <a:p>
            <a:pPr marL="0" indent="0">
              <a:buNone/>
            </a:pPr>
            <a:r>
              <a:rPr lang="en-US" sz="1400" dirty="0" smtClean="0">
                <a:latin typeface="Cambria"/>
                <a:cs typeface="Cambria"/>
              </a:rPr>
              <a:t> </a:t>
            </a:r>
            <a:r>
              <a:rPr lang="en-US" sz="1400" b="1" dirty="0" smtClean="0">
                <a:latin typeface="Cambria"/>
                <a:cs typeface="Cambria"/>
              </a:rPr>
              <a:t>COMMENTS</a:t>
            </a:r>
            <a:endParaRPr lang="en-US" sz="1400" dirty="0" smtClean="0">
              <a:latin typeface="Cambria"/>
              <a:cs typeface="Cambria"/>
            </a:endParaRPr>
          </a:p>
          <a:p>
            <a:pPr marL="0" indent="0">
              <a:buNone/>
            </a:pPr>
            <a:r>
              <a:rPr lang="en-US" sz="1400" dirty="0" smtClean="0">
                <a:latin typeface="Cambria"/>
                <a:cs typeface="Cambria"/>
              </a:rPr>
              <a:t>Customers can give comments for every movie and Screen. </a:t>
            </a:r>
            <a:r>
              <a:rPr lang="en-US" sz="1400" dirty="0" err="1" smtClean="0">
                <a:latin typeface="Cambria"/>
                <a:cs typeface="Cambria"/>
              </a:rPr>
              <a:t>MovieComments</a:t>
            </a:r>
            <a:r>
              <a:rPr lang="en-US" sz="1400" dirty="0" smtClean="0">
                <a:latin typeface="Cambria"/>
                <a:cs typeface="Cambria"/>
              </a:rPr>
              <a:t> will be identified with the </a:t>
            </a:r>
            <a:r>
              <a:rPr lang="en-US" sz="1400" i="1" dirty="0" err="1" smtClean="0">
                <a:latin typeface="Cambria"/>
                <a:cs typeface="Cambria"/>
              </a:rPr>
              <a:t>MovieId</a:t>
            </a:r>
            <a:r>
              <a:rPr lang="en-US" sz="1400" dirty="0" smtClean="0">
                <a:latin typeface="Cambria"/>
                <a:cs typeface="Cambria"/>
              </a:rPr>
              <a:t> and </a:t>
            </a:r>
            <a:r>
              <a:rPr lang="en-US" sz="1400" dirty="0" err="1" smtClean="0">
                <a:latin typeface="Cambria"/>
                <a:cs typeface="Cambria"/>
              </a:rPr>
              <a:t>ScreenComments</a:t>
            </a:r>
            <a:r>
              <a:rPr lang="en-US" sz="1400" dirty="0" smtClean="0">
                <a:latin typeface="Cambria"/>
                <a:cs typeface="Cambria"/>
              </a:rPr>
              <a:t> will be identified with the </a:t>
            </a:r>
            <a:r>
              <a:rPr lang="en-US" sz="1400" i="1" dirty="0" err="1" smtClean="0">
                <a:latin typeface="Cambria"/>
                <a:cs typeface="Cambria"/>
              </a:rPr>
              <a:t>CinemaId</a:t>
            </a:r>
            <a:r>
              <a:rPr lang="en-US" sz="1400" dirty="0" smtClean="0">
                <a:latin typeface="Cambria"/>
                <a:cs typeface="Cambria"/>
              </a:rPr>
              <a:t> and </a:t>
            </a:r>
            <a:r>
              <a:rPr lang="en-US" sz="1400" i="1" dirty="0" err="1" smtClean="0">
                <a:latin typeface="Cambria"/>
                <a:cs typeface="Cambria"/>
              </a:rPr>
              <a:t>ScreenId</a:t>
            </a:r>
            <a:r>
              <a:rPr lang="en-US" sz="1400" dirty="0" smtClean="0">
                <a:latin typeface="Cambria"/>
                <a:cs typeface="Cambria"/>
              </a:rPr>
              <a:t>.</a:t>
            </a:r>
          </a:p>
          <a:p>
            <a:pPr marL="0" indent="0">
              <a:buNone/>
            </a:pPr>
            <a:r>
              <a:rPr lang="en-US" sz="1400" dirty="0" smtClean="0">
                <a:latin typeface="Cambria"/>
                <a:cs typeface="Cambria"/>
              </a:rPr>
              <a:t> </a:t>
            </a:r>
            <a:r>
              <a:rPr lang="en-US" sz="1400" b="1" dirty="0" smtClean="0">
                <a:latin typeface="Cambria"/>
                <a:cs typeface="Cambria"/>
              </a:rPr>
              <a:t>MOVIERATING</a:t>
            </a:r>
            <a:endParaRPr lang="en-US" sz="1400" dirty="0" smtClean="0">
              <a:latin typeface="Cambria"/>
              <a:cs typeface="Cambria"/>
            </a:endParaRPr>
          </a:p>
          <a:p>
            <a:pPr marL="0" indent="0">
              <a:buNone/>
            </a:pPr>
            <a:r>
              <a:rPr lang="en-US" sz="1400" dirty="0" smtClean="0">
                <a:latin typeface="Cambria"/>
                <a:cs typeface="Cambria"/>
              </a:rPr>
              <a:t>The Customer can rate the movie and screen if he wishes to. Every rating is identified with the </a:t>
            </a:r>
            <a:r>
              <a:rPr lang="en-US" sz="1400" i="1" dirty="0" err="1" smtClean="0">
                <a:latin typeface="Cambria"/>
                <a:cs typeface="Cambria"/>
              </a:rPr>
              <a:t>MovieId</a:t>
            </a:r>
            <a:r>
              <a:rPr lang="en-US" sz="1400" dirty="0" smtClean="0">
                <a:latin typeface="Cambria"/>
                <a:cs typeface="Cambria"/>
              </a:rPr>
              <a:t> and </a:t>
            </a:r>
            <a:r>
              <a:rPr lang="en-US" sz="1400" i="1" dirty="0" err="1" smtClean="0">
                <a:latin typeface="Cambria"/>
                <a:cs typeface="Cambria"/>
              </a:rPr>
              <a:t>ScreenId</a:t>
            </a:r>
            <a:r>
              <a:rPr lang="en-US" sz="1400" dirty="0" smtClean="0">
                <a:latin typeface="Cambria"/>
                <a:cs typeface="Cambria"/>
              </a:rPr>
              <a:t> respectively.</a:t>
            </a:r>
          </a:p>
          <a:p>
            <a:pPr marL="0" indent="0">
              <a:buNone/>
            </a:pPr>
            <a:endParaRPr lang="en-US" sz="1400" dirty="0" smtClean="0">
              <a:latin typeface="Cambria"/>
              <a:cs typeface="Cambria"/>
            </a:endParaRPr>
          </a:p>
          <a:p>
            <a:endParaRPr lang="en-US" sz="1400" dirty="0">
              <a:latin typeface="Cambria"/>
              <a:cs typeface="Cambria"/>
            </a:endParaRPr>
          </a:p>
        </p:txBody>
      </p:sp>
    </p:spTree>
    <p:extLst>
      <p:ext uri="{BB962C8B-B14F-4D97-AF65-F5344CB8AC3E}">
        <p14:creationId xmlns:p14="http://schemas.microsoft.com/office/powerpoint/2010/main" val="4076640887"/>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11980"/>
          </a:xfrm>
        </p:spPr>
        <p:txBody>
          <a:bodyPr>
            <a:normAutofit fontScale="90000"/>
          </a:bodyPr>
          <a:lstStyle/>
          <a:p>
            <a:r>
              <a:rPr lang="en-US" dirty="0" smtClean="0"/>
              <a:t>MAJOR ROLES</a:t>
            </a:r>
            <a:endParaRPr lang="en-US" dirty="0"/>
          </a:p>
        </p:txBody>
      </p:sp>
      <p:sp>
        <p:nvSpPr>
          <p:cNvPr id="3" name="Content Placeholder 2"/>
          <p:cNvSpPr>
            <a:spLocks noGrp="1"/>
          </p:cNvSpPr>
          <p:nvPr>
            <p:ph idx="1"/>
          </p:nvPr>
        </p:nvSpPr>
        <p:spPr>
          <a:xfrm>
            <a:off x="457200" y="611980"/>
            <a:ext cx="8229600" cy="6073901"/>
          </a:xfrm>
        </p:spPr>
        <p:txBody>
          <a:bodyPr>
            <a:noAutofit/>
          </a:bodyPr>
          <a:lstStyle/>
          <a:p>
            <a:pPr marL="0" indent="0">
              <a:buNone/>
            </a:pPr>
            <a:r>
              <a:rPr lang="en-US" sz="1400" dirty="0">
                <a:latin typeface="Cambria"/>
                <a:cs typeface="Cambria"/>
              </a:rPr>
              <a:t> </a:t>
            </a:r>
            <a:r>
              <a:rPr lang="en-US" sz="1600" b="1" i="1" dirty="0" smtClean="0">
                <a:latin typeface="Cambria"/>
                <a:cs typeface="Cambria"/>
              </a:rPr>
              <a:t>Roles </a:t>
            </a:r>
            <a:r>
              <a:rPr lang="en-US" sz="1600" b="1" i="1" dirty="0">
                <a:latin typeface="Cambria"/>
                <a:cs typeface="Cambria"/>
              </a:rPr>
              <a:t>of  Customer</a:t>
            </a:r>
            <a:endParaRPr lang="en-US" sz="1600" dirty="0">
              <a:latin typeface="Cambria"/>
              <a:cs typeface="Cambria"/>
            </a:endParaRPr>
          </a:p>
          <a:p>
            <a:r>
              <a:rPr lang="en-US" sz="1400" dirty="0" smtClean="0">
                <a:latin typeface="Cambria"/>
                <a:cs typeface="Cambria"/>
              </a:rPr>
              <a:t>Logs </a:t>
            </a:r>
            <a:r>
              <a:rPr lang="en-US" sz="1400" dirty="0">
                <a:latin typeface="Cambria"/>
                <a:cs typeface="Cambria"/>
              </a:rPr>
              <a:t>into the system if he already has an account or registers for a new account.</a:t>
            </a:r>
          </a:p>
          <a:p>
            <a:r>
              <a:rPr lang="en-US" sz="1400" dirty="0">
                <a:latin typeface="Cambria"/>
                <a:cs typeface="Cambria"/>
              </a:rPr>
              <a:t>Searches for a particular movie</a:t>
            </a:r>
          </a:p>
          <a:p>
            <a:r>
              <a:rPr lang="en-US" sz="1400" dirty="0">
                <a:latin typeface="Cambria"/>
                <a:cs typeface="Cambria"/>
              </a:rPr>
              <a:t>Checks the screens for the selected movie.</a:t>
            </a:r>
          </a:p>
          <a:p>
            <a:r>
              <a:rPr lang="en-US" sz="1400" dirty="0">
                <a:latin typeface="Cambria"/>
                <a:cs typeface="Cambria"/>
              </a:rPr>
              <a:t>Chooses a particular </a:t>
            </a:r>
            <a:r>
              <a:rPr lang="en-US" sz="1400" dirty="0" err="1">
                <a:latin typeface="Cambria"/>
                <a:cs typeface="Cambria"/>
              </a:rPr>
              <a:t>showtime</a:t>
            </a:r>
            <a:r>
              <a:rPr lang="en-US" sz="1400" dirty="0">
                <a:latin typeface="Cambria"/>
                <a:cs typeface="Cambria"/>
              </a:rPr>
              <a:t> for that movie.</a:t>
            </a:r>
          </a:p>
          <a:p>
            <a:r>
              <a:rPr lang="en-US" sz="1400" dirty="0">
                <a:latin typeface="Cambria"/>
                <a:cs typeface="Cambria"/>
              </a:rPr>
              <a:t>Checks the seats and selects the seats available</a:t>
            </a:r>
          </a:p>
          <a:p>
            <a:r>
              <a:rPr lang="en-US" sz="1400" dirty="0">
                <a:latin typeface="Cambria"/>
                <a:cs typeface="Cambria"/>
              </a:rPr>
              <a:t>Makes the payment</a:t>
            </a:r>
          </a:p>
          <a:p>
            <a:r>
              <a:rPr lang="en-US" sz="1400" dirty="0">
                <a:latin typeface="Cambria"/>
                <a:cs typeface="Cambria"/>
              </a:rPr>
              <a:t>Gives comments for Movies and Screens</a:t>
            </a:r>
          </a:p>
          <a:p>
            <a:r>
              <a:rPr lang="en-US" sz="1400" dirty="0">
                <a:latin typeface="Cambria"/>
                <a:cs typeface="Cambria"/>
              </a:rPr>
              <a:t>Can also rate the </a:t>
            </a:r>
            <a:r>
              <a:rPr lang="en-US" sz="1400" dirty="0" smtClean="0">
                <a:latin typeface="Cambria"/>
                <a:cs typeface="Cambria"/>
              </a:rPr>
              <a:t>movies</a:t>
            </a:r>
          </a:p>
          <a:p>
            <a:r>
              <a:rPr lang="en-US" sz="1400" dirty="0" smtClean="0">
                <a:latin typeface="Cambria"/>
                <a:cs typeface="Cambria"/>
              </a:rPr>
              <a:t>Can </a:t>
            </a:r>
            <a:r>
              <a:rPr lang="en-US" sz="1400" dirty="0">
                <a:latin typeface="Cambria"/>
                <a:cs typeface="Cambria"/>
              </a:rPr>
              <a:t>bookmark a favorite movie</a:t>
            </a:r>
          </a:p>
          <a:p>
            <a:pPr marL="0" indent="0">
              <a:buNone/>
            </a:pPr>
            <a:endParaRPr lang="en-US" sz="1400" dirty="0"/>
          </a:p>
          <a:p>
            <a:pPr marL="0" indent="0">
              <a:buNone/>
            </a:pPr>
            <a:endParaRPr lang="en-US" sz="1600" b="1" i="1" dirty="0" smtClean="0"/>
          </a:p>
          <a:p>
            <a:pPr marL="0" indent="0">
              <a:buNone/>
            </a:pPr>
            <a:endParaRPr lang="en-US" sz="1600" b="1" i="1" dirty="0"/>
          </a:p>
          <a:p>
            <a:pPr marL="0" indent="0">
              <a:buNone/>
            </a:pPr>
            <a:endParaRPr lang="en-US" sz="1400" dirty="0"/>
          </a:p>
          <a:p>
            <a:pPr marL="0" indent="0">
              <a:buNone/>
            </a:pPr>
            <a:r>
              <a:rPr lang="en-US" sz="1400" dirty="0"/>
              <a:t> </a:t>
            </a:r>
          </a:p>
          <a:p>
            <a:pPr marL="0" indent="0">
              <a:buNone/>
            </a:pPr>
            <a:endParaRPr lang="en-US" sz="1400" dirty="0"/>
          </a:p>
        </p:txBody>
      </p:sp>
    </p:spTree>
    <p:extLst>
      <p:ext uri="{BB962C8B-B14F-4D97-AF65-F5344CB8AC3E}">
        <p14:creationId xmlns:p14="http://schemas.microsoft.com/office/powerpoint/2010/main" val="1700834166"/>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9275" y="107576"/>
            <a:ext cx="8042276" cy="244312"/>
          </a:xfrm>
        </p:spPr>
        <p:txBody>
          <a:bodyPr/>
          <a:lstStyle/>
          <a:p>
            <a:endParaRPr lang="en-US" dirty="0"/>
          </a:p>
        </p:txBody>
      </p:sp>
      <p:sp>
        <p:nvSpPr>
          <p:cNvPr id="3" name="Content Placeholder 2"/>
          <p:cNvSpPr>
            <a:spLocks noGrp="1"/>
          </p:cNvSpPr>
          <p:nvPr>
            <p:ph idx="1"/>
          </p:nvPr>
        </p:nvSpPr>
        <p:spPr>
          <a:xfrm>
            <a:off x="549275" y="351888"/>
            <a:ext cx="8042276" cy="6506112"/>
          </a:xfrm>
        </p:spPr>
        <p:txBody>
          <a:bodyPr>
            <a:noAutofit/>
          </a:bodyPr>
          <a:lstStyle/>
          <a:p>
            <a:pPr marL="0" indent="0">
              <a:buNone/>
            </a:pPr>
            <a:r>
              <a:rPr lang="en-US" sz="1600" b="1" i="1" dirty="0">
                <a:latin typeface="Cambria"/>
                <a:cs typeface="Cambria"/>
              </a:rPr>
              <a:t>Roles of  System</a:t>
            </a:r>
            <a:endParaRPr lang="en-US" sz="1600" dirty="0">
              <a:latin typeface="Cambria"/>
              <a:cs typeface="Cambria"/>
            </a:endParaRPr>
          </a:p>
          <a:p>
            <a:r>
              <a:rPr lang="en-US" sz="1400" dirty="0">
                <a:latin typeface="Cambria"/>
                <a:cs typeface="Cambria"/>
              </a:rPr>
              <a:t>Takes the user to the index page </a:t>
            </a:r>
            <a:r>
              <a:rPr lang="en-US" sz="1400" dirty="0" err="1">
                <a:latin typeface="Cambria"/>
                <a:cs typeface="Cambria"/>
              </a:rPr>
              <a:t>everytime</a:t>
            </a:r>
            <a:r>
              <a:rPr lang="en-US" sz="1400" dirty="0">
                <a:latin typeface="Cambria"/>
                <a:cs typeface="Cambria"/>
              </a:rPr>
              <a:t> he logs in</a:t>
            </a:r>
          </a:p>
          <a:p>
            <a:r>
              <a:rPr lang="en-US" sz="1400" dirty="0">
                <a:latin typeface="Cambria"/>
                <a:cs typeface="Cambria"/>
              </a:rPr>
              <a:t>Pulls the movie list and details from the database when the user requests for the information</a:t>
            </a:r>
          </a:p>
          <a:p>
            <a:r>
              <a:rPr lang="en-US" sz="1400" dirty="0">
                <a:latin typeface="Cambria"/>
                <a:cs typeface="Cambria"/>
              </a:rPr>
              <a:t>Provides the show time and screen details to the user from the database</a:t>
            </a:r>
          </a:p>
          <a:p>
            <a:r>
              <a:rPr lang="en-US" sz="1400" dirty="0">
                <a:latin typeface="Cambria"/>
                <a:cs typeface="Cambria"/>
              </a:rPr>
              <a:t>Stores the comments given by the user</a:t>
            </a:r>
          </a:p>
          <a:p>
            <a:r>
              <a:rPr lang="en-US" sz="1400" dirty="0">
                <a:latin typeface="Cambria"/>
                <a:cs typeface="Cambria"/>
              </a:rPr>
              <a:t>Stores the ratings into the database</a:t>
            </a:r>
          </a:p>
          <a:p>
            <a:r>
              <a:rPr lang="en-US" sz="1400" dirty="0">
                <a:latin typeface="Cambria"/>
                <a:cs typeface="Cambria"/>
              </a:rPr>
              <a:t>Emails the ticket to the user after booking</a:t>
            </a:r>
          </a:p>
          <a:p>
            <a:r>
              <a:rPr lang="en-US" sz="1400" dirty="0">
                <a:latin typeface="Cambria"/>
                <a:cs typeface="Cambria"/>
              </a:rPr>
              <a:t>Stores the booking information of every user</a:t>
            </a:r>
          </a:p>
          <a:p>
            <a:r>
              <a:rPr lang="en-US" sz="1400" dirty="0">
                <a:latin typeface="Cambria"/>
                <a:cs typeface="Cambria"/>
              </a:rPr>
              <a:t>Deletes the information related to a particular movie from user </a:t>
            </a:r>
            <a:r>
              <a:rPr lang="en-US" sz="1400" dirty="0" err="1">
                <a:latin typeface="Cambria"/>
                <a:cs typeface="Cambria"/>
              </a:rPr>
              <a:t>dispaly</a:t>
            </a:r>
            <a:r>
              <a:rPr lang="en-US" sz="1400" dirty="0">
                <a:latin typeface="Cambria"/>
                <a:cs typeface="Cambria"/>
              </a:rPr>
              <a:t> once it has been stopped screening</a:t>
            </a:r>
            <a:r>
              <a:rPr lang="en-US" sz="1400" dirty="0" smtClean="0">
                <a:latin typeface="Cambria"/>
                <a:cs typeface="Cambria"/>
              </a:rPr>
              <a:t>.</a:t>
            </a:r>
          </a:p>
          <a:p>
            <a:r>
              <a:rPr lang="en-US" sz="1400" dirty="0">
                <a:latin typeface="Cambria"/>
                <a:cs typeface="Cambria"/>
              </a:rPr>
              <a:t>Validates the user credentials</a:t>
            </a:r>
          </a:p>
          <a:p>
            <a:r>
              <a:rPr lang="en-US" sz="1400" dirty="0">
                <a:latin typeface="Cambria"/>
                <a:cs typeface="Cambria"/>
              </a:rPr>
              <a:t>Adds new movies into the database</a:t>
            </a:r>
          </a:p>
          <a:p>
            <a:r>
              <a:rPr lang="en-US" sz="1400" dirty="0">
                <a:latin typeface="Cambria"/>
                <a:cs typeface="Cambria"/>
              </a:rPr>
              <a:t>Updates the information regarding screens and show timings in the database</a:t>
            </a:r>
          </a:p>
          <a:p>
            <a:r>
              <a:rPr lang="en-US" sz="1400" dirty="0">
                <a:latin typeface="Cambria"/>
                <a:cs typeface="Cambria"/>
              </a:rPr>
              <a:t>Gives the authorization to the system to remove movie details</a:t>
            </a:r>
          </a:p>
          <a:p>
            <a:endParaRPr lang="en-US" sz="1400" dirty="0">
              <a:latin typeface="Cambria"/>
              <a:cs typeface="Cambria"/>
            </a:endParaRPr>
          </a:p>
          <a:p>
            <a:pPr marL="0" indent="0">
              <a:buNone/>
            </a:pPr>
            <a:r>
              <a:rPr lang="en-US" sz="1400" dirty="0">
                <a:latin typeface="Cambria"/>
                <a:cs typeface="Cambria"/>
              </a:rPr>
              <a:t> </a:t>
            </a:r>
          </a:p>
        </p:txBody>
      </p:sp>
    </p:spTree>
    <p:extLst>
      <p:ext uri="{BB962C8B-B14F-4D97-AF65-F5344CB8AC3E}">
        <p14:creationId xmlns:p14="http://schemas.microsoft.com/office/powerpoint/2010/main" val="1460541827"/>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242"/>
            <a:ext cx="8229600" cy="505636"/>
          </a:xfrm>
        </p:spPr>
        <p:txBody>
          <a:bodyPr>
            <a:normAutofit fontScale="90000"/>
          </a:bodyPr>
          <a:lstStyle/>
          <a:p>
            <a:r>
              <a:rPr lang="en-US" dirty="0" smtClean="0"/>
              <a:t>BUSINESS IDEA</a:t>
            </a:r>
            <a:endParaRPr lang="en-US" dirty="0"/>
          </a:p>
        </p:txBody>
      </p:sp>
      <p:sp>
        <p:nvSpPr>
          <p:cNvPr id="3" name="Content Placeholder 2"/>
          <p:cNvSpPr>
            <a:spLocks noGrp="1"/>
          </p:cNvSpPr>
          <p:nvPr>
            <p:ph idx="1"/>
          </p:nvPr>
        </p:nvSpPr>
        <p:spPr>
          <a:xfrm>
            <a:off x="457200" y="657878"/>
            <a:ext cx="8229600" cy="5982104"/>
          </a:xfrm>
        </p:spPr>
        <p:txBody>
          <a:bodyPr>
            <a:normAutofit fontScale="47500" lnSpcReduction="20000"/>
          </a:bodyPr>
          <a:lstStyle/>
          <a:p>
            <a:pPr marL="0" indent="0">
              <a:buNone/>
            </a:pPr>
            <a:endParaRPr lang="en-US" dirty="0"/>
          </a:p>
          <a:p>
            <a:pPr marL="0" indent="0" algn="just">
              <a:lnSpc>
                <a:spcPct val="120000"/>
              </a:lnSpc>
              <a:buNone/>
            </a:pPr>
            <a:r>
              <a:rPr lang="en-US" sz="2900" dirty="0" smtClean="0">
                <a:latin typeface="Cambria"/>
                <a:cs typeface="Cambria"/>
              </a:rPr>
              <a:t>The </a:t>
            </a:r>
            <a:r>
              <a:rPr lang="en-US" sz="2900" dirty="0">
                <a:latin typeface="Cambria"/>
                <a:cs typeface="Cambria"/>
              </a:rPr>
              <a:t>Movie Booking portal application makes use of Spring and Hibernate concepts to bring ease into the flow of the system and handle dynamic processing with the database. E-Ticketing enables the users to book movies from anywhere and anytime easily. It lets the users register for an account and then have their own login credentials. It enables the users to search for their movies of interest by bookmarking them. The customers can search for movies and select a particular movie. They can also choose their favorite screens and show timings. The users are given provisions to give comments and ratings for Movies and Screens which will guide the customers in future to make bookings. The system  updates the database dynamically as and when the admin makes changes or when a customer performs booking. The system handles payment and confirmation messages with the customer. The admin is responsible for any changes in the database which will reflect in the webpage. </a:t>
            </a:r>
          </a:p>
          <a:p>
            <a:pPr marL="0" indent="0" algn="just">
              <a:lnSpc>
                <a:spcPct val="120000"/>
              </a:lnSpc>
              <a:buNone/>
            </a:pPr>
            <a:r>
              <a:rPr lang="en-US" sz="2900" dirty="0">
                <a:latin typeface="Cambria"/>
                <a:cs typeface="Cambria"/>
              </a:rPr>
              <a:t> </a:t>
            </a:r>
            <a:r>
              <a:rPr lang="en-US" sz="2900" b="1" i="1" dirty="0" smtClean="0">
                <a:latin typeface="Cambria"/>
                <a:cs typeface="Cambria"/>
              </a:rPr>
              <a:t>Goals </a:t>
            </a:r>
            <a:r>
              <a:rPr lang="en-US" sz="2900" b="1" i="1" dirty="0">
                <a:latin typeface="Cambria"/>
                <a:cs typeface="Cambria"/>
              </a:rPr>
              <a:t>of the System</a:t>
            </a:r>
            <a:endParaRPr lang="en-US" sz="2900" dirty="0">
              <a:latin typeface="Cambria"/>
              <a:cs typeface="Cambria"/>
            </a:endParaRPr>
          </a:p>
          <a:p>
            <a:pPr lvl="0">
              <a:lnSpc>
                <a:spcPct val="120000"/>
              </a:lnSpc>
            </a:pPr>
            <a:r>
              <a:rPr lang="en-US" sz="2900" dirty="0">
                <a:latin typeface="Cambria"/>
                <a:cs typeface="Cambria"/>
              </a:rPr>
              <a:t>To provide anywhere, anytime service for the customers.</a:t>
            </a:r>
          </a:p>
          <a:p>
            <a:pPr lvl="0">
              <a:lnSpc>
                <a:spcPct val="120000"/>
              </a:lnSpc>
            </a:pPr>
            <a:r>
              <a:rPr lang="en-US" sz="2900" dirty="0">
                <a:latin typeface="Cambria"/>
                <a:cs typeface="Cambria"/>
              </a:rPr>
              <a:t>To  minimize the number of staff at ticket counters.</a:t>
            </a:r>
          </a:p>
          <a:p>
            <a:pPr lvl="0">
              <a:lnSpc>
                <a:spcPct val="120000"/>
              </a:lnSpc>
            </a:pPr>
            <a:r>
              <a:rPr lang="en-US" sz="2900" dirty="0">
                <a:latin typeface="Cambria"/>
                <a:cs typeface="Cambria"/>
              </a:rPr>
              <a:t>To promote the film on the Internet.</a:t>
            </a:r>
          </a:p>
          <a:p>
            <a:pPr lvl="0">
              <a:lnSpc>
                <a:spcPct val="120000"/>
              </a:lnSpc>
            </a:pPr>
            <a:r>
              <a:rPr lang="en-US" sz="2900" dirty="0">
                <a:latin typeface="Cambria"/>
                <a:cs typeface="Cambria"/>
              </a:rPr>
              <a:t>For the customer to choose from different seats and refer ratings and comments</a:t>
            </a:r>
          </a:p>
          <a:p>
            <a:pPr lvl="0">
              <a:lnSpc>
                <a:spcPct val="120000"/>
              </a:lnSpc>
            </a:pPr>
            <a:r>
              <a:rPr lang="en-US" sz="2900" dirty="0">
                <a:latin typeface="Cambria"/>
                <a:cs typeface="Cambria"/>
              </a:rPr>
              <a:t>To increase the profit.</a:t>
            </a:r>
          </a:p>
          <a:p>
            <a:pPr lvl="0">
              <a:lnSpc>
                <a:spcPct val="120000"/>
              </a:lnSpc>
            </a:pPr>
            <a:r>
              <a:rPr lang="en-US" sz="2900" dirty="0">
                <a:latin typeface="Cambria"/>
                <a:cs typeface="Cambria"/>
              </a:rPr>
              <a:t>To obtain information on the booking record.</a:t>
            </a:r>
          </a:p>
          <a:p>
            <a:endParaRPr lang="en-US" dirty="0"/>
          </a:p>
          <a:p>
            <a:endParaRPr lang="en-US" dirty="0"/>
          </a:p>
        </p:txBody>
      </p:sp>
    </p:spTree>
    <p:extLst>
      <p:ext uri="{BB962C8B-B14F-4D97-AF65-F5344CB8AC3E}">
        <p14:creationId xmlns:p14="http://schemas.microsoft.com/office/powerpoint/2010/main" val="4128079459"/>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21643"/>
            <a:ext cx="8229600" cy="673931"/>
          </a:xfrm>
        </p:spPr>
        <p:txBody>
          <a:bodyPr>
            <a:normAutofit fontScale="90000"/>
          </a:bodyPr>
          <a:lstStyle/>
          <a:p>
            <a:r>
              <a:rPr lang="en-US" dirty="0" smtClean="0"/>
              <a:t>OUTPUT SCREENSHOTS</a:t>
            </a:r>
            <a:endParaRPr lang="en-US" dirty="0"/>
          </a:p>
        </p:txBody>
      </p:sp>
      <p:pic>
        <p:nvPicPr>
          <p:cNvPr id="4" name="Content Placeholder 3" descr="Screen Shot 2015-04-24 at 3.54.00 PM.png"/>
          <p:cNvPicPr>
            <a:picLocks noGrp="1" noChangeAspect="1"/>
          </p:cNvPicPr>
          <p:nvPr>
            <p:ph idx="1"/>
          </p:nvPr>
        </p:nvPicPr>
        <p:blipFill>
          <a:blip r:embed="rId2">
            <a:extLst>
              <a:ext uri="{28A0092B-C50C-407E-A947-70E740481C1C}">
                <a14:useLocalDpi xmlns:a14="http://schemas.microsoft.com/office/drawing/2010/main" val="0"/>
              </a:ext>
            </a:extLst>
          </a:blip>
          <a:srcRect l="1757" r="1757"/>
          <a:stretch>
            <a:fillRect/>
          </a:stretch>
        </p:blipFill>
        <p:spPr>
          <a:xfrm>
            <a:off x="457200" y="795338"/>
            <a:ext cx="8229600" cy="5330825"/>
          </a:xfrm>
        </p:spPr>
      </p:pic>
    </p:spTree>
    <p:extLst>
      <p:ext uri="{BB962C8B-B14F-4D97-AF65-F5344CB8AC3E}">
        <p14:creationId xmlns:p14="http://schemas.microsoft.com/office/powerpoint/2010/main" val="3300415372"/>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9275" y="107576"/>
            <a:ext cx="8042276" cy="320810"/>
          </a:xfrm>
        </p:spPr>
        <p:txBody>
          <a:bodyPr/>
          <a:lstStyle/>
          <a:p>
            <a:r>
              <a:rPr lang="en-US" sz="2400" b="1" dirty="0" smtClean="0"/>
              <a:t>REGISTRATION PAGE</a:t>
            </a:r>
            <a:endParaRPr lang="en-US" sz="2400" b="1" dirty="0"/>
          </a:p>
        </p:txBody>
      </p:sp>
      <p:pic>
        <p:nvPicPr>
          <p:cNvPr id="4" name="Content Placeholder 3" descr="Screen Shot 2015-04-24 at 3.54.54 PM.png"/>
          <p:cNvPicPr>
            <a:picLocks noGrp="1" noChangeAspect="1"/>
          </p:cNvPicPr>
          <p:nvPr>
            <p:ph idx="1"/>
          </p:nvPr>
        </p:nvPicPr>
        <p:blipFill>
          <a:blip r:embed="rId2">
            <a:extLst>
              <a:ext uri="{28A0092B-C50C-407E-A947-70E740481C1C}">
                <a14:useLocalDpi xmlns:a14="http://schemas.microsoft.com/office/drawing/2010/main" val="0"/>
              </a:ext>
            </a:extLst>
          </a:blip>
          <a:srcRect l="2459" r="2459"/>
          <a:stretch>
            <a:fillRect/>
          </a:stretch>
        </p:blipFill>
        <p:spPr>
          <a:xfrm>
            <a:off x="549275" y="657225"/>
            <a:ext cx="8042275" cy="5286375"/>
          </a:xfrm>
        </p:spPr>
      </p:pic>
    </p:spTree>
    <p:extLst>
      <p:ext uri="{BB962C8B-B14F-4D97-AF65-F5344CB8AC3E}">
        <p14:creationId xmlns:p14="http://schemas.microsoft.com/office/powerpoint/2010/main" val="26935245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9275" y="107576"/>
            <a:ext cx="8042276" cy="657399"/>
          </a:xfrm>
        </p:spPr>
        <p:txBody>
          <a:bodyPr/>
          <a:lstStyle/>
          <a:p>
            <a:r>
              <a:rPr lang="en-US" sz="2400" b="1" dirty="0" smtClean="0"/>
              <a:t>LOGIN PAGE</a:t>
            </a:r>
            <a:endParaRPr lang="en-US" sz="2400" b="1" dirty="0"/>
          </a:p>
        </p:txBody>
      </p:sp>
      <p:pic>
        <p:nvPicPr>
          <p:cNvPr id="4" name="Content Placeholder 3" descr="Screen Shot 2015-04-24 at 3.55.37 PM.png"/>
          <p:cNvPicPr>
            <a:picLocks noGrp="1" noChangeAspect="1"/>
          </p:cNvPicPr>
          <p:nvPr>
            <p:ph idx="1"/>
          </p:nvPr>
        </p:nvPicPr>
        <p:blipFill>
          <a:blip r:embed="rId2">
            <a:extLst>
              <a:ext uri="{28A0092B-C50C-407E-A947-70E740481C1C}">
                <a14:useLocalDpi xmlns:a14="http://schemas.microsoft.com/office/drawing/2010/main" val="0"/>
              </a:ext>
            </a:extLst>
          </a:blip>
          <a:srcRect t="6794" b="6794"/>
          <a:stretch>
            <a:fillRect/>
          </a:stretch>
        </p:blipFill>
        <p:spPr>
          <a:xfrm>
            <a:off x="549275" y="1009767"/>
            <a:ext cx="8042276" cy="4933834"/>
          </a:xfrm>
        </p:spPr>
      </p:pic>
    </p:spTree>
    <p:extLst>
      <p:ext uri="{BB962C8B-B14F-4D97-AF65-F5344CB8AC3E}">
        <p14:creationId xmlns:p14="http://schemas.microsoft.com/office/powerpoint/2010/main" val="290914077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Breeze">
  <a:themeElements>
    <a:clrScheme name="Breeze">
      <a:dk1>
        <a:sysClr val="windowText" lastClr="000000"/>
      </a:dk1>
      <a:lt1>
        <a:sysClr val="window" lastClr="FFFFFF"/>
      </a:lt1>
      <a:dk2>
        <a:srgbClr val="09213B"/>
      </a:dk2>
      <a:lt2>
        <a:srgbClr val="D5EDF4"/>
      </a:lt2>
      <a:accent1>
        <a:srgbClr val="2C7C9F"/>
      </a:accent1>
      <a:accent2>
        <a:srgbClr val="244A58"/>
      </a:accent2>
      <a:accent3>
        <a:srgbClr val="E2751D"/>
      </a:accent3>
      <a:accent4>
        <a:srgbClr val="FFB400"/>
      </a:accent4>
      <a:accent5>
        <a:srgbClr val="7EB606"/>
      </a:accent5>
      <a:accent6>
        <a:srgbClr val="C00000"/>
      </a:accent6>
      <a:hlink>
        <a:srgbClr val="7030A0"/>
      </a:hlink>
      <a:folHlink>
        <a:srgbClr val="00B0F0"/>
      </a:folHlink>
    </a:clrScheme>
    <a:fontScheme name="Breeze">
      <a:majorFont>
        <a:latin typeface="News Gothic MT"/>
        <a:ea typeface=""/>
        <a:cs typeface=""/>
        <a:font script="Jpan" typeface="ＭＳ Ｐゴシック"/>
        <a:font script="Hans" typeface="宋体"/>
        <a:font script="Hant" typeface="新細明體"/>
      </a:majorFont>
      <a:minorFont>
        <a:latin typeface="News Gothic MT"/>
        <a:ea typeface=""/>
        <a:cs typeface=""/>
        <a:font script="Jpan" typeface="ＭＳ Ｐゴシック"/>
        <a:font script="Hans" typeface="宋体"/>
        <a:font script="Hant" typeface="新細明體"/>
      </a:minorFont>
    </a:fontScheme>
    <a:fmtScheme name="Breeze">
      <a:fillStyleLst>
        <a:solidFill>
          <a:schemeClr val="phClr"/>
        </a:solidFill>
        <a:gradFill rotWithShape="1">
          <a:gsLst>
            <a:gs pos="31000">
              <a:schemeClr val="phClr">
                <a:tint val="100000"/>
                <a:shade val="100000"/>
                <a:satMod val="120000"/>
              </a:schemeClr>
            </a:gs>
            <a:gs pos="100000">
              <a:schemeClr val="phClr">
                <a:tint val="50000"/>
                <a:satMod val="150000"/>
              </a:schemeClr>
            </a:gs>
          </a:gsLst>
          <a:lin ang="5400000" scaled="1"/>
        </a:gradFill>
        <a:gradFill rotWithShape="1">
          <a:gsLst>
            <a:gs pos="0">
              <a:schemeClr val="phClr">
                <a:shade val="100000"/>
                <a:satMod val="120000"/>
              </a:schemeClr>
            </a:gs>
            <a:gs pos="69000">
              <a:schemeClr val="phClr">
                <a:tint val="80000"/>
                <a:shade val="100000"/>
                <a:satMod val="150000"/>
              </a:schemeClr>
            </a:gs>
            <a:gs pos="100000">
              <a:schemeClr val="phClr">
                <a:tint val="50000"/>
                <a:shade val="100000"/>
                <a:satMod val="150000"/>
              </a:schemeClr>
            </a:gs>
          </a:gsLst>
          <a:path path="circle">
            <a:fillToRect l="100000" t="100000" r="100000" b="100000"/>
          </a:path>
        </a:gradFill>
      </a:fillStyleLst>
      <a:lnStyleLst>
        <a:ln w="12700" cap="flat" cmpd="sng" algn="ctr">
          <a:solidFill>
            <a:schemeClr val="phClr">
              <a:shade val="95000"/>
              <a:satMod val="105000"/>
            </a:schemeClr>
          </a:solidFill>
          <a:prstDash val="solid"/>
        </a:ln>
        <a:ln w="25400" cap="flat" cmpd="dbl" algn="ctr">
          <a:solidFill>
            <a:schemeClr val="phClr"/>
          </a:solidFill>
          <a:prstDash val="solid"/>
        </a:ln>
        <a:ln w="31750" cap="flat" cmpd="dbl" algn="ctr">
          <a:solidFill>
            <a:schemeClr val="phClr"/>
          </a:solidFill>
          <a:prstDash val="solid"/>
        </a:ln>
      </a:lnStyleLst>
      <a:effectStyleLst>
        <a:effectStyle>
          <a:effectLst/>
        </a:effectStyle>
        <a:effectStyle>
          <a:effectLst>
            <a:outerShdw blurRad="63500" dist="25400" dir="5400000" sx="101000" sy="101000" rotWithShape="0">
              <a:srgbClr val="000000">
                <a:alpha val="40000"/>
              </a:srgbClr>
            </a:outerShdw>
          </a:effectLst>
        </a:effectStyle>
        <a:effectStyle>
          <a:effectLst>
            <a:innerShdw blurRad="127000" dist="25400" dir="13500000">
              <a:srgbClr val="C0C0C0">
                <a:alpha val="75000"/>
              </a:srgbClr>
            </a:innerShdw>
            <a:outerShdw blurRad="88900" dist="25400" dir="5400000" sx="102000" sy="102000" algn="ctr" rotWithShape="0">
              <a:srgbClr val="C0C0C0">
                <a:alpha val="40000"/>
              </a:srgbClr>
            </a:outerShdw>
          </a:effectLst>
          <a:scene3d>
            <a:camera prst="perspectiveLeft" fov="300000"/>
            <a:lightRig rig="soft" dir="l">
              <a:rot lat="0" lon="0" rev="4200000"/>
            </a:lightRig>
          </a:scene3d>
          <a:sp3d extrusionH="38100" prstMaterial="powder">
            <a:bevelT w="50800" h="88900" prst="convex"/>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blipFill rotWithShape="1">
          <a:blip xmlns:r="http://schemas.openxmlformats.org/officeDocument/2006/relationships" r:embed="rId1">
            <a:duotone>
              <a:schemeClr val="phClr">
                <a:shade val="40000"/>
                <a:satMod val="400000"/>
              </a:schemeClr>
              <a:schemeClr val="phClr">
                <a:tint val="10000"/>
                <a:satMod val="200000"/>
              </a:schemeClr>
            </a:duotone>
          </a:blip>
          <a:stretch/>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Breeze.thmx</Template>
  <TotalTime>317</TotalTime>
  <Words>373</Words>
  <Application>Microsoft Macintosh PowerPoint</Application>
  <PresentationFormat>On-screen Show (4:3)</PresentationFormat>
  <Paragraphs>77</Paragraphs>
  <Slides>15</Slides>
  <Notes>0</Notes>
  <HiddenSlides>0</HiddenSlides>
  <MMClips>0</MMClips>
  <ScaleCrop>false</ScaleCrop>
  <HeadingPairs>
    <vt:vector size="4" baseType="variant">
      <vt:variant>
        <vt:lpstr>Theme</vt:lpstr>
      </vt:variant>
      <vt:variant>
        <vt:i4>1</vt:i4>
      </vt:variant>
      <vt:variant>
        <vt:lpstr>Slide Titles</vt:lpstr>
      </vt:variant>
      <vt:variant>
        <vt:i4>15</vt:i4>
      </vt:variant>
    </vt:vector>
  </HeadingPairs>
  <TitlesOfParts>
    <vt:vector size="16" baseType="lpstr">
      <vt:lpstr>Breeze</vt:lpstr>
      <vt:lpstr>WEB DEVELOPMENT TOOLS AND METHODS </vt:lpstr>
      <vt:lpstr> MAJOR ENTITIES</vt:lpstr>
      <vt:lpstr>PowerPoint Presentation</vt:lpstr>
      <vt:lpstr>MAJOR ROLES</vt:lpstr>
      <vt:lpstr>PowerPoint Presentation</vt:lpstr>
      <vt:lpstr>BUSINESS IDEA</vt:lpstr>
      <vt:lpstr>OUTPUT SCREENSHOTS</vt:lpstr>
      <vt:lpstr>REGISTRATION PAGE</vt:lpstr>
      <vt:lpstr>LOGIN PAGE</vt:lpstr>
      <vt:lpstr>HOME PAGE</vt:lpstr>
      <vt:lpstr>BOOKING PAGE</vt:lpstr>
      <vt:lpstr>TICKET PAGE</vt:lpstr>
      <vt:lpstr>BOOKING HISTORY</vt:lpstr>
      <vt:lpstr>RATING PAGE</vt:lpstr>
      <vt:lpstr>COMMENTS PAGE</vt:lpstr>
    </vt:vector>
  </TitlesOfParts>
  <Company>NORTHEASTERN UNIVERSITY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WEB DEVELOPMENT TOOLS AND METHODS </dc:title>
  <dc:creator>KRITHIKA COOMARASWAMI</dc:creator>
  <cp:lastModifiedBy>KRITHIKA COOMARASWAMI</cp:lastModifiedBy>
  <cp:revision>8</cp:revision>
  <dcterms:created xsi:type="dcterms:W3CDTF">2015-04-24T14:45:10Z</dcterms:created>
  <dcterms:modified xsi:type="dcterms:W3CDTF">2015-04-24T20:02:20Z</dcterms:modified>
</cp:coreProperties>
</file>